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424" r:id="rId3"/>
    <p:sldId id="379" r:id="rId4"/>
    <p:sldId id="377" r:id="rId5"/>
    <p:sldId id="416" r:id="rId6"/>
    <p:sldId id="260" r:id="rId7"/>
    <p:sldId id="408" r:id="rId8"/>
    <p:sldId id="398" r:id="rId9"/>
    <p:sldId id="399" r:id="rId10"/>
    <p:sldId id="400" r:id="rId11"/>
    <p:sldId id="354" r:id="rId12"/>
    <p:sldId id="364" r:id="rId13"/>
    <p:sldId id="355" r:id="rId14"/>
    <p:sldId id="414" r:id="rId15"/>
    <p:sldId id="413" r:id="rId16"/>
    <p:sldId id="426" r:id="rId17"/>
    <p:sldId id="421" r:id="rId18"/>
    <p:sldId id="409" r:id="rId19"/>
    <p:sldId id="422" r:id="rId20"/>
    <p:sldId id="327" r:id="rId21"/>
    <p:sldId id="328" r:id="rId22"/>
    <p:sldId id="382" r:id="rId23"/>
    <p:sldId id="383" r:id="rId24"/>
    <p:sldId id="411" r:id="rId25"/>
    <p:sldId id="266" r:id="rId26"/>
    <p:sldId id="365" r:id="rId27"/>
    <p:sldId id="407" r:id="rId28"/>
    <p:sldId id="319" r:id="rId29"/>
    <p:sldId id="268" r:id="rId30"/>
    <p:sldId id="372" r:id="rId31"/>
    <p:sldId id="270" r:id="rId32"/>
    <p:sldId id="271" r:id="rId33"/>
    <p:sldId id="272" r:id="rId34"/>
    <p:sldId id="320" r:id="rId35"/>
    <p:sldId id="406" r:id="rId36"/>
    <p:sldId id="337" r:id="rId37"/>
    <p:sldId id="402" r:id="rId38"/>
    <p:sldId id="394" r:id="rId39"/>
    <p:sldId id="403" r:id="rId40"/>
    <p:sldId id="374" r:id="rId41"/>
    <p:sldId id="387" r:id="rId42"/>
    <p:sldId id="375" r:id="rId43"/>
    <p:sldId id="366" r:id="rId44"/>
    <p:sldId id="419" r:id="rId45"/>
    <p:sldId id="425" r:id="rId46"/>
    <p:sldId id="404" r:id="rId47"/>
    <p:sldId id="369" r:id="rId48"/>
    <p:sldId id="368" r:id="rId49"/>
    <p:sldId id="397" r:id="rId50"/>
    <p:sldId id="417" r:id="rId51"/>
    <p:sldId id="381" r:id="rId52"/>
    <p:sldId id="395" r:id="rId53"/>
    <p:sldId id="423" r:id="rId54"/>
    <p:sldId id="331" r:id="rId55"/>
    <p:sldId id="391" r:id="rId56"/>
    <p:sldId id="389" r:id="rId57"/>
    <p:sldId id="396" r:id="rId58"/>
    <p:sldId id="384" r:id="rId59"/>
    <p:sldId id="427" r:id="rId60"/>
    <p:sldId id="385" r:id="rId61"/>
    <p:sldId id="388" r:id="rId62"/>
    <p:sldId id="380" r:id="rId63"/>
    <p:sldId id="392" r:id="rId64"/>
    <p:sldId id="386" r:id="rId65"/>
    <p:sldId id="390" r:id="rId66"/>
    <p:sldId id="393" r:id="rId67"/>
    <p:sldId id="370" r:id="rId68"/>
    <p:sldId id="405" r:id="rId69"/>
    <p:sldId id="418" r:id="rId70"/>
    <p:sldId id="318" r:id="rId71"/>
    <p:sldId id="430" r:id="rId72"/>
    <p:sldId id="412" r:id="rId73"/>
    <p:sldId id="41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ran" initials="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FF7"/>
    <a:srgbClr val="D2DEEF"/>
    <a:srgbClr val="5C9CD5"/>
    <a:srgbClr val="5B9BD5"/>
    <a:srgbClr val="00B0F0"/>
    <a:srgbClr val="11EA00"/>
    <a:srgbClr val="9954CC"/>
    <a:srgbClr val="FE9D32"/>
    <a:srgbClr val="07D7A1"/>
    <a:srgbClr val="6A0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574682-266B-4E48-91CB-2461FEC85A51}" v="3970" dt="2018-04-30T19:45:06.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2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e5a87505603d45f5" providerId="Windows Live" clId="Web-{0A33B562-F781-471C-824D-A826F2941D6D}"/>
    <pc:docChg chg="modSld">
      <pc:chgData name="Guest User" userId="e5a87505603d45f5" providerId="Windows Live" clId="Web-{0A33B562-F781-471C-824D-A826F2941D6D}" dt="2018-04-30T13:41:06.054" v="13"/>
      <pc:docMkLst>
        <pc:docMk/>
      </pc:docMkLst>
      <pc:sldChg chg="modSp">
        <pc:chgData name="Guest User" userId="e5a87505603d45f5" providerId="Windows Live" clId="Web-{0A33B562-F781-471C-824D-A826F2941D6D}" dt="2018-04-30T13:39:53.349" v="4"/>
        <pc:sldMkLst>
          <pc:docMk/>
          <pc:sldMk cId="102787215" sldId="374"/>
        </pc:sldMkLst>
        <pc:spChg chg="mod">
          <ac:chgData name="Guest User" userId="e5a87505603d45f5" providerId="Windows Live" clId="Web-{0A33B562-F781-471C-824D-A826F2941D6D}" dt="2018-04-30T13:39:53.349" v="4"/>
          <ac:spMkLst>
            <pc:docMk/>
            <pc:sldMk cId="102787215" sldId="374"/>
            <ac:spMk id="8" creationId="{00000000-0000-0000-0000-000000000000}"/>
          </ac:spMkLst>
        </pc:spChg>
      </pc:sldChg>
      <pc:sldChg chg="modSp">
        <pc:chgData name="Guest User" userId="e5a87505603d45f5" providerId="Windows Live" clId="Web-{0A33B562-F781-471C-824D-A826F2941D6D}" dt="2018-04-30T13:41:06.054" v="13"/>
        <pc:sldMkLst>
          <pc:docMk/>
          <pc:sldMk cId="2297899731" sldId="409"/>
        </pc:sldMkLst>
        <pc:graphicFrameChg chg="mod modGraphic">
          <ac:chgData name="Guest User" userId="e5a87505603d45f5" providerId="Windows Live" clId="Web-{0A33B562-F781-471C-824D-A826F2941D6D}" dt="2018-04-30T13:41:06.054" v="13"/>
          <ac:graphicFrameMkLst>
            <pc:docMk/>
            <pc:sldMk cId="2297899731" sldId="409"/>
            <ac:graphicFrameMk id="3" creationId="{8F9B05D4-3132-4A1B-95CA-5A1F941812EC}"/>
          </ac:graphicFrameMkLst>
        </pc:graphicFrameChg>
      </pc:sldChg>
    </pc:docChg>
  </pc:docChgLst>
  <pc:docChgLst>
    <pc:chgData name="Кямран М." userId="5bc159132bae6aca" providerId="Windows Live" clId="Web-{7E35F2B6-4D27-43B2-BBD2-482E11AF07BA}"/>
    <pc:docChg chg="modSld">
      <pc:chgData name="Кямран М." userId="5bc159132bae6aca" providerId="Windows Live" clId="Web-{7E35F2B6-4D27-43B2-BBD2-482E11AF07BA}" dt="2018-04-27T08:28:57.819" v="49"/>
      <pc:docMkLst>
        <pc:docMk/>
      </pc:docMkLst>
      <pc:sldChg chg="modSp">
        <pc:chgData name="Кямран М." userId="5bc159132bae6aca" providerId="Windows Live" clId="Web-{7E35F2B6-4D27-43B2-BBD2-482E11AF07BA}" dt="2018-04-27T08:28:57.819" v="49"/>
        <pc:sldMkLst>
          <pc:docMk/>
          <pc:sldMk cId="3668045958" sldId="377"/>
        </pc:sldMkLst>
        <pc:graphicFrameChg chg="mod modGraphic">
          <ac:chgData name="Кямран М." userId="5bc159132bae6aca" providerId="Windows Live" clId="Web-{7E35F2B6-4D27-43B2-BBD2-482E11AF07BA}" dt="2018-04-27T08:28:51.647" v="24"/>
          <ac:graphicFrameMkLst>
            <pc:docMk/>
            <pc:sldMk cId="3668045958" sldId="377"/>
            <ac:graphicFrameMk id="3" creationId="{00000000-0000-0000-0000-000000000000}"/>
          </ac:graphicFrameMkLst>
        </pc:graphicFrameChg>
        <pc:graphicFrameChg chg="mod modGraphic">
          <ac:chgData name="Кямран М." userId="5bc159132bae6aca" providerId="Windows Live" clId="Web-{7E35F2B6-4D27-43B2-BBD2-482E11AF07BA}" dt="2018-04-27T08:28:57.819" v="49"/>
          <ac:graphicFrameMkLst>
            <pc:docMk/>
            <pc:sldMk cId="3668045958" sldId="377"/>
            <ac:graphicFrameMk id="6" creationId="{00000000-0000-0000-0000-000000000000}"/>
          </ac:graphicFrameMkLst>
        </pc:graphicFrameChg>
      </pc:sldChg>
    </pc:docChg>
  </pc:docChgLst>
  <pc:docChgLst>
    <pc:chgData name="Кямран М." userId="5bc159132bae6aca" providerId="Windows Live" clId="Web-{DC915EA5-9DFF-44FD-95E8-61289E80FD22}"/>
    <pc:docChg chg="modSld">
      <pc:chgData name="Кямран М." userId="5bc159132bae6aca" providerId="Windows Live" clId="Web-{DC915EA5-9DFF-44FD-95E8-61289E80FD22}" dt="2018-04-27T11:35:16.144" v="1"/>
      <pc:docMkLst>
        <pc:docMk/>
      </pc:docMkLst>
      <pc:sldChg chg="modSp">
        <pc:chgData name="Кямран М." userId="5bc159132bae6aca" providerId="Windows Live" clId="Web-{DC915EA5-9DFF-44FD-95E8-61289E80FD22}" dt="2018-04-27T11:35:16.144" v="1"/>
        <pc:sldMkLst>
          <pc:docMk/>
          <pc:sldMk cId="1113407285" sldId="404"/>
        </pc:sldMkLst>
        <pc:graphicFrameChg chg="modGraphic">
          <ac:chgData name="Кямран М." userId="5bc159132bae6aca" providerId="Windows Live" clId="Web-{DC915EA5-9DFF-44FD-95E8-61289E80FD22}" dt="2018-04-27T11:35:16.144" v="1"/>
          <ac:graphicFrameMkLst>
            <pc:docMk/>
            <pc:sldMk cId="1113407285" sldId="404"/>
            <ac:graphicFrameMk id="6" creationId="{068DFF45-801D-4E7D-AC78-5F10A33970E2}"/>
          </ac:graphicFrameMkLst>
        </pc:graphicFrameChg>
      </pc:sldChg>
    </pc:docChg>
  </pc:docChgLst>
  <pc:docChgLst>
    <pc:chgData name="Guest User" userId="e5a87505603d45f5" providerId="Windows Live" clId="Web-{4062EC8C-9798-490A-AF37-ABBB5B633385}"/>
    <pc:docChg chg="modSld">
      <pc:chgData name="Guest User" userId="e5a87505603d45f5" providerId="Windows Live" clId="Web-{4062EC8C-9798-490A-AF37-ABBB5B633385}" dt="2018-04-25T10:58:44.391" v="574"/>
      <pc:docMkLst>
        <pc:docMk/>
      </pc:docMkLst>
      <pc:sldChg chg="modSp">
        <pc:chgData name="Guest User" userId="e5a87505603d45f5" providerId="Windows Live" clId="Web-{4062EC8C-9798-490A-AF37-ABBB5B633385}" dt="2018-04-25T10:55:53.190" v="523"/>
        <pc:sldMkLst>
          <pc:docMk/>
          <pc:sldMk cId="102787215" sldId="374"/>
        </pc:sldMkLst>
        <pc:spChg chg="mod">
          <ac:chgData name="Guest User" userId="e5a87505603d45f5" providerId="Windows Live" clId="Web-{4062EC8C-9798-490A-AF37-ABBB5B633385}" dt="2018-04-25T10:55:39.174" v="519"/>
          <ac:spMkLst>
            <pc:docMk/>
            <pc:sldMk cId="102787215" sldId="374"/>
            <ac:spMk id="6" creationId="{00000000-0000-0000-0000-000000000000}"/>
          </ac:spMkLst>
        </pc:spChg>
        <pc:spChg chg="mod">
          <ac:chgData name="Guest User" userId="e5a87505603d45f5" providerId="Windows Live" clId="Web-{4062EC8C-9798-490A-AF37-ABBB5B633385}" dt="2018-04-25T10:55:53.190" v="523"/>
          <ac:spMkLst>
            <pc:docMk/>
            <pc:sldMk cId="102787215" sldId="374"/>
            <ac:spMk id="8" creationId="{00000000-0000-0000-0000-000000000000}"/>
          </ac:spMkLst>
        </pc:spChg>
        <pc:graphicFrameChg chg="mod modGraphic">
          <ac:chgData name="Guest User" userId="e5a87505603d45f5" providerId="Windows Live" clId="Web-{4062EC8C-9798-490A-AF37-ABBB5B633385}" dt="2018-04-25T10:41:34.444" v="323"/>
          <ac:graphicFrameMkLst>
            <pc:docMk/>
            <pc:sldMk cId="102787215" sldId="374"/>
            <ac:graphicFrameMk id="3" creationId="{00000000-0000-0000-0000-000000000000}"/>
          </ac:graphicFrameMkLst>
        </pc:graphicFrameChg>
      </pc:sldChg>
      <pc:sldChg chg="modSp">
        <pc:chgData name="Guest User" userId="e5a87505603d45f5" providerId="Windows Live" clId="Web-{4062EC8C-9798-490A-AF37-ABBB5B633385}" dt="2018-04-25T10:58:44.391" v="574"/>
        <pc:sldMkLst>
          <pc:docMk/>
          <pc:sldMk cId="1162574977" sldId="393"/>
        </pc:sldMkLst>
        <pc:graphicFrameChg chg="mod modGraphic">
          <ac:chgData name="Guest User" userId="e5a87505603d45f5" providerId="Windows Live" clId="Web-{4062EC8C-9798-490A-AF37-ABBB5B633385}" dt="2018-04-25T10:58:44.391" v="574"/>
          <ac:graphicFrameMkLst>
            <pc:docMk/>
            <pc:sldMk cId="1162574977" sldId="393"/>
            <ac:graphicFrameMk id="3" creationId="{E04C9728-FB05-4E85-974D-88124A812E37}"/>
          </ac:graphicFrameMkLst>
        </pc:graphicFrameChg>
      </pc:sldChg>
    </pc:docChg>
  </pc:docChgLst>
  <pc:docChgLst>
    <pc:chgData name="Кямран М." userId="5bc159132bae6aca" providerId="Windows Live" clId="Web-{D77E94CA-3B10-4518-8CC4-94EFFFE2248C}"/>
    <pc:docChg chg="modSld">
      <pc:chgData name="Кямран М." userId="5bc159132bae6aca" providerId="Windows Live" clId="Web-{D77E94CA-3B10-4518-8CC4-94EFFFE2248C}" dt="2018-04-27T10:31:33.930" v="7"/>
      <pc:docMkLst>
        <pc:docMk/>
      </pc:docMkLst>
      <pc:sldChg chg="modSp">
        <pc:chgData name="Кямран М." userId="5bc159132bae6aca" providerId="Windows Live" clId="Web-{D77E94CA-3B10-4518-8CC4-94EFFFE2248C}" dt="2018-04-27T10:31:18.164" v="5"/>
        <pc:sldMkLst>
          <pc:docMk/>
          <pc:sldMk cId="2993621057" sldId="411"/>
        </pc:sldMkLst>
        <pc:spChg chg="mod">
          <ac:chgData name="Кямран М." userId="5bc159132bae6aca" providerId="Windows Live" clId="Web-{D77E94CA-3B10-4518-8CC4-94EFFFE2248C}" dt="2018-04-27T10:31:18.164" v="5"/>
          <ac:spMkLst>
            <pc:docMk/>
            <pc:sldMk cId="2993621057" sldId="411"/>
            <ac:spMk id="16" creationId="{1885819E-382F-4A21-B8CA-ACF243CC96A8}"/>
          </ac:spMkLst>
        </pc:spChg>
      </pc:sldChg>
    </pc:docChg>
  </pc:docChgLst>
  <pc:docChgLst>
    <pc:chgData name="asgarovkamran@gmail.com" userId="b7ba903d58cde83e" providerId="LiveId" clId="{A3574682-266B-4E48-91CB-2461FEC85A51}"/>
    <pc:docChg chg="undo custSel addSld delSld modSld sldOrd">
      <pc:chgData name="asgarovkamran@gmail.com" userId="b7ba903d58cde83e" providerId="LiveId" clId="{A3574682-266B-4E48-91CB-2461FEC85A51}" dt="2018-04-30T19:45:10.589" v="4212" actId="2696"/>
      <pc:docMkLst>
        <pc:docMk/>
      </pc:docMkLst>
      <pc:sldChg chg="modSp">
        <pc:chgData name="asgarovkamran@gmail.com" userId="b7ba903d58cde83e" providerId="LiveId" clId="{A3574682-266B-4E48-91CB-2461FEC85A51}" dt="2018-04-30T19:32:15.030" v="3946" actId="20577"/>
        <pc:sldMkLst>
          <pc:docMk/>
          <pc:sldMk cId="3925981026" sldId="260"/>
        </pc:sldMkLst>
        <pc:spChg chg="mod">
          <ac:chgData name="asgarovkamran@gmail.com" userId="b7ba903d58cde83e" providerId="LiveId" clId="{A3574682-266B-4E48-91CB-2461FEC85A51}" dt="2018-04-30T19:32:15.030" v="3946" actId="20577"/>
          <ac:spMkLst>
            <pc:docMk/>
            <pc:sldMk cId="3925981026" sldId="260"/>
            <ac:spMk id="14" creationId="{00000000-0000-0000-0000-000000000000}"/>
          </ac:spMkLst>
        </pc:spChg>
      </pc:sldChg>
      <pc:sldChg chg="del">
        <pc:chgData name="asgarovkamran@gmail.com" userId="b7ba903d58cde83e" providerId="LiveId" clId="{A3574682-266B-4E48-91CB-2461FEC85A51}" dt="2018-04-30T18:42:14.503" v="3640" actId="2696"/>
        <pc:sldMkLst>
          <pc:docMk/>
          <pc:sldMk cId="1505724419" sldId="261"/>
        </pc:sldMkLst>
      </pc:sldChg>
      <pc:sldChg chg="del">
        <pc:chgData name="asgarovkamran@gmail.com" userId="b7ba903d58cde83e" providerId="LiveId" clId="{A3574682-266B-4E48-91CB-2461FEC85A51}" dt="2018-04-30T18:45:57.257" v="3648" actId="2696"/>
        <pc:sldMkLst>
          <pc:docMk/>
          <pc:sldMk cId="3665017169" sldId="262"/>
        </pc:sldMkLst>
      </pc:sldChg>
      <pc:sldChg chg="modSp">
        <pc:chgData name="asgarovkamran@gmail.com" userId="b7ba903d58cde83e" providerId="LiveId" clId="{A3574682-266B-4E48-91CB-2461FEC85A51}" dt="2018-04-30T16:59:22.018" v="1926" actId="14100"/>
        <pc:sldMkLst>
          <pc:docMk/>
          <pc:sldMk cId="449642511" sldId="268"/>
        </pc:sldMkLst>
        <pc:spChg chg="mod">
          <ac:chgData name="asgarovkamran@gmail.com" userId="b7ba903d58cde83e" providerId="LiveId" clId="{A3574682-266B-4E48-91CB-2461FEC85A51}" dt="2018-04-30T16:59:22.018" v="1926" actId="14100"/>
          <ac:spMkLst>
            <pc:docMk/>
            <pc:sldMk cId="449642511" sldId="268"/>
            <ac:spMk id="20" creationId="{FF9BD638-69DB-45C4-B611-D6188F9E0C87}"/>
          </ac:spMkLst>
        </pc:spChg>
      </pc:sldChg>
      <pc:sldChg chg="modSp">
        <pc:chgData name="asgarovkamran@gmail.com" userId="b7ba903d58cde83e" providerId="LiveId" clId="{A3574682-266B-4E48-91CB-2461FEC85A51}" dt="2018-04-30T18:00:29.274" v="3166" actId="1036"/>
        <pc:sldMkLst>
          <pc:docMk/>
          <pc:sldMk cId="1915895047" sldId="271"/>
        </pc:sldMkLst>
        <pc:spChg chg="mod">
          <ac:chgData name="asgarovkamran@gmail.com" userId="b7ba903d58cde83e" providerId="LiveId" clId="{A3574682-266B-4E48-91CB-2461FEC85A51}" dt="2018-04-30T18:00:29.274" v="3166" actId="1036"/>
          <ac:spMkLst>
            <pc:docMk/>
            <pc:sldMk cId="1915895047" sldId="271"/>
            <ac:spMk id="13" creationId="{322C0B20-1DB2-4BF4-ABE5-914F99C76ABE}"/>
          </ac:spMkLst>
        </pc:spChg>
        <pc:spChg chg="mod">
          <ac:chgData name="asgarovkamran@gmail.com" userId="b7ba903d58cde83e" providerId="LiveId" clId="{A3574682-266B-4E48-91CB-2461FEC85A51}" dt="2018-04-30T18:00:29.274" v="3166" actId="1036"/>
          <ac:spMkLst>
            <pc:docMk/>
            <pc:sldMk cId="1915895047" sldId="271"/>
            <ac:spMk id="14" creationId="{FB94FB0C-13C7-4043-8D55-F78499D2FD37}"/>
          </ac:spMkLst>
        </pc:spChg>
        <pc:graphicFrameChg chg="modGraphic">
          <ac:chgData name="asgarovkamran@gmail.com" userId="b7ba903d58cde83e" providerId="LiveId" clId="{A3574682-266B-4E48-91CB-2461FEC85A51}" dt="2018-04-30T18:00:22.399" v="3144" actId="2165"/>
          <ac:graphicFrameMkLst>
            <pc:docMk/>
            <pc:sldMk cId="1915895047" sldId="271"/>
            <ac:graphicFrameMk id="3" creationId="{D8F50DF1-8B98-4FF7-AB87-E6A38DDCEE28}"/>
          </ac:graphicFrameMkLst>
        </pc:graphicFrameChg>
        <pc:picChg chg="mod">
          <ac:chgData name="asgarovkamran@gmail.com" userId="b7ba903d58cde83e" providerId="LiveId" clId="{A3574682-266B-4E48-91CB-2461FEC85A51}" dt="2018-04-30T18:00:29.274" v="3166" actId="1036"/>
          <ac:picMkLst>
            <pc:docMk/>
            <pc:sldMk cId="1915895047" sldId="271"/>
            <ac:picMk id="8" creationId="{E24F3625-0827-45AA-8E42-DA7142DDA539}"/>
          </ac:picMkLst>
        </pc:picChg>
      </pc:sldChg>
      <pc:sldChg chg="modSp">
        <pc:chgData name="asgarovkamran@gmail.com" userId="b7ba903d58cde83e" providerId="LiveId" clId="{A3574682-266B-4E48-91CB-2461FEC85A51}" dt="2018-04-30T18:00:41.785" v="3172" actId="20577"/>
        <pc:sldMkLst>
          <pc:docMk/>
          <pc:sldMk cId="289396749" sldId="272"/>
        </pc:sldMkLst>
        <pc:graphicFrameChg chg="modGraphic">
          <ac:chgData name="asgarovkamran@gmail.com" userId="b7ba903d58cde83e" providerId="LiveId" clId="{A3574682-266B-4E48-91CB-2461FEC85A51}" dt="2018-04-30T18:00:41.785" v="3172" actId="20577"/>
          <ac:graphicFrameMkLst>
            <pc:docMk/>
            <pc:sldMk cId="289396749" sldId="272"/>
            <ac:graphicFrameMk id="3" creationId="{C8D39578-F6DB-4BB1-908C-44DB5B4C618E}"/>
          </ac:graphicFrameMkLst>
        </pc:graphicFrameChg>
      </pc:sldChg>
      <pc:sldChg chg="modSp">
        <pc:chgData name="asgarovkamran@gmail.com" userId="b7ba903d58cde83e" providerId="LiveId" clId="{A3574682-266B-4E48-91CB-2461FEC85A51}" dt="2018-04-30T18:37:06.393" v="3606" actId="14100"/>
        <pc:sldMkLst>
          <pc:docMk/>
          <pc:sldMk cId="1779560623" sldId="319"/>
        </pc:sldMkLst>
        <pc:graphicFrameChg chg="mod modGraphic">
          <ac:chgData name="asgarovkamran@gmail.com" userId="b7ba903d58cde83e" providerId="LiveId" clId="{A3574682-266B-4E48-91CB-2461FEC85A51}" dt="2018-04-30T18:37:06.393" v="3606" actId="14100"/>
          <ac:graphicFrameMkLst>
            <pc:docMk/>
            <pc:sldMk cId="1779560623" sldId="319"/>
            <ac:graphicFrameMk id="6" creationId="{28DE83D7-3910-412A-8A01-DDBA7CFBAEF1}"/>
          </ac:graphicFrameMkLst>
        </pc:graphicFrameChg>
      </pc:sldChg>
      <pc:sldChg chg="del">
        <pc:chgData name="asgarovkamran@gmail.com" userId="b7ba903d58cde83e" providerId="LiveId" clId="{A3574682-266B-4E48-91CB-2461FEC85A51}" dt="2018-04-30T18:43:00.873" v="3641" actId="2696"/>
        <pc:sldMkLst>
          <pc:docMk/>
          <pc:sldMk cId="2152079092" sldId="322"/>
        </pc:sldMkLst>
      </pc:sldChg>
      <pc:sldChg chg="del">
        <pc:chgData name="asgarovkamran@gmail.com" userId="b7ba903d58cde83e" providerId="LiveId" clId="{A3574682-266B-4E48-91CB-2461FEC85A51}" dt="2018-04-30T19:31:57.028" v="3944" actId="2696"/>
        <pc:sldMkLst>
          <pc:docMk/>
          <pc:sldMk cId="748487112" sldId="323"/>
        </pc:sldMkLst>
      </pc:sldChg>
      <pc:sldChg chg="del">
        <pc:chgData name="asgarovkamran@gmail.com" userId="b7ba903d58cde83e" providerId="LiveId" clId="{A3574682-266B-4E48-91CB-2461FEC85A51}" dt="2018-04-30T19:31:58.044" v="3945" actId="2696"/>
        <pc:sldMkLst>
          <pc:docMk/>
          <pc:sldMk cId="2955226933" sldId="324"/>
        </pc:sldMkLst>
      </pc:sldChg>
      <pc:sldChg chg="del">
        <pc:chgData name="asgarovkamran@gmail.com" userId="b7ba903d58cde83e" providerId="LiveId" clId="{A3574682-266B-4E48-91CB-2461FEC85A51}" dt="2018-04-30T18:41:31.928" v="3635" actId="2696"/>
        <pc:sldMkLst>
          <pc:docMk/>
          <pc:sldMk cId="3503030899" sldId="329"/>
        </pc:sldMkLst>
      </pc:sldChg>
      <pc:sldChg chg="del">
        <pc:chgData name="asgarovkamran@gmail.com" userId="b7ba903d58cde83e" providerId="LiveId" clId="{A3574682-266B-4E48-91CB-2461FEC85A51}" dt="2018-04-30T18:41:12.646" v="3634" actId="2696"/>
        <pc:sldMkLst>
          <pc:docMk/>
          <pc:sldMk cId="2945707666" sldId="330"/>
        </pc:sldMkLst>
      </pc:sldChg>
      <pc:sldChg chg="del">
        <pc:chgData name="asgarovkamran@gmail.com" userId="b7ba903d58cde83e" providerId="LiveId" clId="{A3574682-266B-4E48-91CB-2461FEC85A51}" dt="2018-04-30T18:38:09.828" v="3607" actId="2696"/>
        <pc:sldMkLst>
          <pc:docMk/>
          <pc:sldMk cId="4220207975" sldId="339"/>
        </pc:sldMkLst>
      </pc:sldChg>
      <pc:sldChg chg="del">
        <pc:chgData name="asgarovkamran@gmail.com" userId="b7ba903d58cde83e" providerId="LiveId" clId="{A3574682-266B-4E48-91CB-2461FEC85A51}" dt="2018-04-30T18:38:13.166" v="3608" actId="2696"/>
        <pc:sldMkLst>
          <pc:docMk/>
          <pc:sldMk cId="2090513990" sldId="340"/>
        </pc:sldMkLst>
      </pc:sldChg>
      <pc:sldChg chg="del">
        <pc:chgData name="asgarovkamran@gmail.com" userId="b7ba903d58cde83e" providerId="LiveId" clId="{A3574682-266B-4E48-91CB-2461FEC85A51}" dt="2018-04-30T18:38:18.064" v="3609" actId="2696"/>
        <pc:sldMkLst>
          <pc:docMk/>
          <pc:sldMk cId="312698451" sldId="342"/>
        </pc:sldMkLst>
      </pc:sldChg>
      <pc:sldChg chg="del">
        <pc:chgData name="asgarovkamran@gmail.com" userId="b7ba903d58cde83e" providerId="LiveId" clId="{A3574682-266B-4E48-91CB-2461FEC85A51}" dt="2018-04-30T18:38:23.619" v="3610" actId="2696"/>
        <pc:sldMkLst>
          <pc:docMk/>
          <pc:sldMk cId="2649155497" sldId="343"/>
        </pc:sldMkLst>
      </pc:sldChg>
      <pc:sldChg chg="del">
        <pc:chgData name="asgarovkamran@gmail.com" userId="b7ba903d58cde83e" providerId="LiveId" clId="{A3574682-266B-4E48-91CB-2461FEC85A51}" dt="2018-04-30T18:38:32.975" v="3611" actId="2696"/>
        <pc:sldMkLst>
          <pc:docMk/>
          <pc:sldMk cId="1923717744" sldId="345"/>
        </pc:sldMkLst>
      </pc:sldChg>
      <pc:sldChg chg="del">
        <pc:chgData name="asgarovkamran@gmail.com" userId="b7ba903d58cde83e" providerId="LiveId" clId="{A3574682-266B-4E48-91CB-2461FEC85A51}" dt="2018-04-30T18:38:36.039" v="3612" actId="2696"/>
        <pc:sldMkLst>
          <pc:docMk/>
          <pc:sldMk cId="996024443" sldId="346"/>
        </pc:sldMkLst>
      </pc:sldChg>
      <pc:sldChg chg="del">
        <pc:chgData name="asgarovkamran@gmail.com" userId="b7ba903d58cde83e" providerId="LiveId" clId="{A3574682-266B-4E48-91CB-2461FEC85A51}" dt="2018-04-30T18:38:39.946" v="3613" actId="2696"/>
        <pc:sldMkLst>
          <pc:docMk/>
          <pc:sldMk cId="1669659318" sldId="347"/>
        </pc:sldMkLst>
      </pc:sldChg>
      <pc:sldChg chg="del">
        <pc:chgData name="asgarovkamran@gmail.com" userId="b7ba903d58cde83e" providerId="LiveId" clId="{A3574682-266B-4E48-91CB-2461FEC85A51}" dt="2018-04-30T18:38:43.434" v="3614" actId="2696"/>
        <pc:sldMkLst>
          <pc:docMk/>
          <pc:sldMk cId="3528519587" sldId="348"/>
        </pc:sldMkLst>
      </pc:sldChg>
      <pc:sldChg chg="del">
        <pc:chgData name="asgarovkamran@gmail.com" userId="b7ba903d58cde83e" providerId="LiveId" clId="{A3574682-266B-4E48-91CB-2461FEC85A51}" dt="2018-04-30T19:39:16.321" v="4135" actId="2696"/>
        <pc:sldMkLst>
          <pc:docMk/>
          <pc:sldMk cId="2464868629" sldId="349"/>
        </pc:sldMkLst>
      </pc:sldChg>
      <pc:sldChg chg="del">
        <pc:chgData name="asgarovkamran@gmail.com" userId="b7ba903d58cde83e" providerId="LiveId" clId="{A3574682-266B-4E48-91CB-2461FEC85A51}" dt="2018-04-30T18:40:30.321" v="3633" actId="2696"/>
        <pc:sldMkLst>
          <pc:docMk/>
          <pc:sldMk cId="843312464" sldId="350"/>
        </pc:sldMkLst>
      </pc:sldChg>
      <pc:sldChg chg="del">
        <pc:chgData name="asgarovkamran@gmail.com" userId="b7ba903d58cde83e" providerId="LiveId" clId="{A3574682-266B-4E48-91CB-2461FEC85A51}" dt="2018-04-30T15:56:32.920" v="1243" actId="2696"/>
        <pc:sldMkLst>
          <pc:docMk/>
          <pc:sldMk cId="4151963231" sldId="353"/>
        </pc:sldMkLst>
      </pc:sldChg>
      <pc:sldChg chg="del">
        <pc:chgData name="asgarovkamran@gmail.com" userId="b7ba903d58cde83e" providerId="LiveId" clId="{A3574682-266B-4E48-91CB-2461FEC85A51}" dt="2018-04-30T18:41:56.017" v="3639" actId="2696"/>
        <pc:sldMkLst>
          <pc:docMk/>
          <pc:sldMk cId="1010352423" sldId="356"/>
        </pc:sldMkLst>
      </pc:sldChg>
      <pc:sldChg chg="del">
        <pc:chgData name="asgarovkamran@gmail.com" userId="b7ba903d58cde83e" providerId="LiveId" clId="{A3574682-266B-4E48-91CB-2461FEC85A51}" dt="2018-04-30T18:41:53.783" v="3638" actId="2696"/>
        <pc:sldMkLst>
          <pc:docMk/>
          <pc:sldMk cId="2502594608" sldId="357"/>
        </pc:sldMkLst>
      </pc:sldChg>
      <pc:sldChg chg="del">
        <pc:chgData name="asgarovkamran@gmail.com" userId="b7ba903d58cde83e" providerId="LiveId" clId="{A3574682-266B-4E48-91CB-2461FEC85A51}" dt="2018-04-30T18:41:41.488" v="3637" actId="2696"/>
        <pc:sldMkLst>
          <pc:docMk/>
          <pc:sldMk cId="2705714179" sldId="358"/>
        </pc:sldMkLst>
      </pc:sldChg>
      <pc:sldChg chg="del">
        <pc:chgData name="asgarovkamran@gmail.com" userId="b7ba903d58cde83e" providerId="LiveId" clId="{A3574682-266B-4E48-91CB-2461FEC85A51}" dt="2018-04-30T18:41:38.517" v="3636" actId="2696"/>
        <pc:sldMkLst>
          <pc:docMk/>
          <pc:sldMk cId="1974334309" sldId="359"/>
        </pc:sldMkLst>
      </pc:sldChg>
      <pc:sldChg chg="del">
        <pc:chgData name="asgarovkamran@gmail.com" userId="b7ba903d58cde83e" providerId="LiveId" clId="{A3574682-266B-4E48-91CB-2461FEC85A51}" dt="2018-04-30T17:22:30.078" v="2460" actId="2696"/>
        <pc:sldMkLst>
          <pc:docMk/>
          <pc:sldMk cId="4060107902" sldId="367"/>
        </pc:sldMkLst>
      </pc:sldChg>
      <pc:sldChg chg="del">
        <pc:chgData name="asgarovkamran@gmail.com" userId="b7ba903d58cde83e" providerId="LiveId" clId="{A3574682-266B-4E48-91CB-2461FEC85A51}" dt="2018-04-30T18:39:01.959" v="3615" actId="2696"/>
        <pc:sldMkLst>
          <pc:docMk/>
          <pc:sldMk cId="599713893" sldId="371"/>
        </pc:sldMkLst>
      </pc:sldChg>
      <pc:sldChg chg="modSp">
        <pc:chgData name="asgarovkamran@gmail.com" userId="b7ba903d58cde83e" providerId="LiveId" clId="{A3574682-266B-4E48-91CB-2461FEC85A51}" dt="2018-04-30T17:59:54.381" v="3139" actId="1076"/>
        <pc:sldMkLst>
          <pc:docMk/>
          <pc:sldMk cId="584462099" sldId="372"/>
        </pc:sldMkLst>
        <pc:spChg chg="mod">
          <ac:chgData name="asgarovkamran@gmail.com" userId="b7ba903d58cde83e" providerId="LiveId" clId="{A3574682-266B-4E48-91CB-2461FEC85A51}" dt="2018-04-30T17:59:54.381" v="3139" actId="1076"/>
          <ac:spMkLst>
            <pc:docMk/>
            <pc:sldMk cId="584462099" sldId="372"/>
            <ac:spMk id="20" creationId="{FF9BD638-69DB-45C4-B611-D6188F9E0C87}"/>
          </ac:spMkLst>
        </pc:spChg>
      </pc:sldChg>
      <pc:sldChg chg="modSp">
        <pc:chgData name="asgarovkamran@gmail.com" userId="b7ba903d58cde83e" providerId="LiveId" clId="{A3574682-266B-4E48-91CB-2461FEC85A51}" dt="2018-04-30T19:03:41.450" v="3860" actId="12385"/>
        <pc:sldMkLst>
          <pc:docMk/>
          <pc:sldMk cId="102787215" sldId="374"/>
        </pc:sldMkLst>
        <pc:graphicFrameChg chg="mod">
          <ac:chgData name="asgarovkamran@gmail.com" userId="b7ba903d58cde83e" providerId="LiveId" clId="{A3574682-266B-4E48-91CB-2461FEC85A51}" dt="2018-04-30T19:03:41.450" v="3860" actId="12385"/>
          <ac:graphicFrameMkLst>
            <pc:docMk/>
            <pc:sldMk cId="102787215" sldId="374"/>
            <ac:graphicFrameMk id="3" creationId="{00000000-0000-0000-0000-000000000000}"/>
          </ac:graphicFrameMkLst>
        </pc:graphicFrameChg>
      </pc:sldChg>
      <pc:sldChg chg="modSp">
        <pc:chgData name="asgarovkamran@gmail.com" userId="b7ba903d58cde83e" providerId="LiveId" clId="{A3574682-266B-4E48-91CB-2461FEC85A51}" dt="2018-04-30T19:28:33.864" v="3943" actId="20577"/>
        <pc:sldMkLst>
          <pc:docMk/>
          <pc:sldMk cId="3668045958" sldId="377"/>
        </pc:sldMkLst>
        <pc:graphicFrameChg chg="modGraphic">
          <ac:chgData name="asgarovkamran@gmail.com" userId="b7ba903d58cde83e" providerId="LiveId" clId="{A3574682-266B-4E48-91CB-2461FEC85A51}" dt="2018-04-30T18:06:04.409" v="3224" actId="20577"/>
          <ac:graphicFrameMkLst>
            <pc:docMk/>
            <pc:sldMk cId="3668045958" sldId="377"/>
            <ac:graphicFrameMk id="3" creationId="{00000000-0000-0000-0000-000000000000}"/>
          </ac:graphicFrameMkLst>
        </pc:graphicFrameChg>
        <pc:graphicFrameChg chg="mod modGraphic">
          <ac:chgData name="asgarovkamran@gmail.com" userId="b7ba903d58cde83e" providerId="LiveId" clId="{A3574682-266B-4E48-91CB-2461FEC85A51}" dt="2018-04-30T19:28:33.864" v="3943" actId="20577"/>
          <ac:graphicFrameMkLst>
            <pc:docMk/>
            <pc:sldMk cId="3668045958" sldId="377"/>
            <ac:graphicFrameMk id="6" creationId="{00000000-0000-0000-0000-000000000000}"/>
          </ac:graphicFrameMkLst>
        </pc:graphicFrameChg>
      </pc:sldChg>
      <pc:sldChg chg="modSp">
        <pc:chgData name="asgarovkamran@gmail.com" userId="b7ba903d58cde83e" providerId="LiveId" clId="{A3574682-266B-4E48-91CB-2461FEC85A51}" dt="2018-04-30T19:11:54.896" v="3886" actId="20577"/>
        <pc:sldMkLst>
          <pc:docMk/>
          <pc:sldMk cId="3474541666" sldId="379"/>
        </pc:sldMkLst>
        <pc:spChg chg="mod">
          <ac:chgData name="asgarovkamran@gmail.com" userId="b7ba903d58cde83e" providerId="LiveId" clId="{A3574682-266B-4E48-91CB-2461FEC85A51}" dt="2018-04-30T19:11:54.896" v="3886" actId="20577"/>
          <ac:spMkLst>
            <pc:docMk/>
            <pc:sldMk cId="3474541666" sldId="379"/>
            <ac:spMk id="18" creationId="{00000000-0000-0000-0000-000000000000}"/>
          </ac:spMkLst>
        </pc:spChg>
        <pc:spChg chg="mod">
          <ac:chgData name="asgarovkamran@gmail.com" userId="b7ba903d58cde83e" providerId="LiveId" clId="{A3574682-266B-4E48-91CB-2461FEC85A51}" dt="2018-04-30T19:08:59.617" v="3881" actId="113"/>
          <ac:spMkLst>
            <pc:docMk/>
            <pc:sldMk cId="3474541666" sldId="379"/>
            <ac:spMk id="20" creationId="{00000000-0000-0000-0000-000000000000}"/>
          </ac:spMkLst>
        </pc:spChg>
        <pc:spChg chg="mod">
          <ac:chgData name="asgarovkamran@gmail.com" userId="b7ba903d58cde83e" providerId="LiveId" clId="{A3574682-266B-4E48-91CB-2461FEC85A51}" dt="2018-04-30T19:11:51.385" v="3884" actId="20577"/>
          <ac:spMkLst>
            <pc:docMk/>
            <pc:sldMk cId="3474541666" sldId="379"/>
            <ac:spMk id="21" creationId="{00000000-0000-0000-0000-000000000000}"/>
          </ac:spMkLst>
        </pc:spChg>
      </pc:sldChg>
      <pc:sldChg chg="modSp">
        <pc:chgData name="asgarovkamran@gmail.com" userId="b7ba903d58cde83e" providerId="LiveId" clId="{A3574682-266B-4E48-91CB-2461FEC85A51}" dt="2018-04-30T18:08:51.752" v="3233" actId="20577"/>
        <pc:sldMkLst>
          <pc:docMk/>
          <pc:sldMk cId="1910777558" sldId="380"/>
        </pc:sldMkLst>
        <pc:spChg chg="mod">
          <ac:chgData name="asgarovkamran@gmail.com" userId="b7ba903d58cde83e" providerId="LiveId" clId="{A3574682-266B-4E48-91CB-2461FEC85A51}" dt="2018-04-30T18:08:51.752" v="3233" actId="20577"/>
          <ac:spMkLst>
            <pc:docMk/>
            <pc:sldMk cId="1910777558" sldId="380"/>
            <ac:spMk id="11" creationId="{7062D6BD-372D-4FE2-AFB4-75EBCCD1D7A3}"/>
          </ac:spMkLst>
        </pc:spChg>
      </pc:sldChg>
      <pc:sldChg chg="modSp">
        <pc:chgData name="asgarovkamran@gmail.com" userId="b7ba903d58cde83e" providerId="LiveId" clId="{A3574682-266B-4E48-91CB-2461FEC85A51}" dt="2018-04-30T17:55:45.459" v="2890" actId="20577"/>
        <pc:sldMkLst>
          <pc:docMk/>
          <pc:sldMk cId="737255190" sldId="382"/>
        </pc:sldMkLst>
        <pc:spChg chg="mod">
          <ac:chgData name="asgarovkamran@gmail.com" userId="b7ba903d58cde83e" providerId="LiveId" clId="{A3574682-266B-4E48-91CB-2461FEC85A51}" dt="2018-04-30T17:55:45.459" v="2890" actId="20577"/>
          <ac:spMkLst>
            <pc:docMk/>
            <pc:sldMk cId="737255190" sldId="382"/>
            <ac:spMk id="22" creationId="{C466A69D-190D-490D-9B9E-13E8E708DBF7}"/>
          </ac:spMkLst>
        </pc:spChg>
      </pc:sldChg>
      <pc:sldChg chg="modSp">
        <pc:chgData name="asgarovkamran@gmail.com" userId="b7ba903d58cde83e" providerId="LiveId" clId="{A3574682-266B-4E48-91CB-2461FEC85A51}" dt="2018-04-30T17:58:31.447" v="3138" actId="20577"/>
        <pc:sldMkLst>
          <pc:docMk/>
          <pc:sldMk cId="2023768505" sldId="383"/>
        </pc:sldMkLst>
        <pc:spChg chg="mod">
          <ac:chgData name="asgarovkamran@gmail.com" userId="b7ba903d58cde83e" providerId="LiveId" clId="{A3574682-266B-4E48-91CB-2461FEC85A51}" dt="2018-04-30T17:56:32.091" v="2965" actId="20577"/>
          <ac:spMkLst>
            <pc:docMk/>
            <pc:sldMk cId="2023768505" sldId="383"/>
            <ac:spMk id="11" creationId="{234B4C89-CF64-4552-AD7C-04F75163090F}"/>
          </ac:spMkLst>
        </pc:spChg>
        <pc:graphicFrameChg chg="modGraphic">
          <ac:chgData name="asgarovkamran@gmail.com" userId="b7ba903d58cde83e" providerId="LiveId" clId="{A3574682-266B-4E48-91CB-2461FEC85A51}" dt="2018-04-30T17:58:31.447" v="3138" actId="20577"/>
          <ac:graphicFrameMkLst>
            <pc:docMk/>
            <pc:sldMk cId="2023768505" sldId="383"/>
            <ac:graphicFrameMk id="6" creationId="{E09C2CC4-A5F8-40D8-87C0-4BCFE54ACDFA}"/>
          </ac:graphicFrameMkLst>
        </pc:graphicFrameChg>
      </pc:sldChg>
      <pc:sldChg chg="modSp">
        <pc:chgData name="asgarovkamran@gmail.com" userId="b7ba903d58cde83e" providerId="LiveId" clId="{A3574682-266B-4E48-91CB-2461FEC85A51}" dt="2018-04-30T18:07:42.330" v="3227" actId="20577"/>
        <pc:sldMkLst>
          <pc:docMk/>
          <pc:sldMk cId="2319707863" sldId="384"/>
        </pc:sldMkLst>
        <pc:spChg chg="mod">
          <ac:chgData name="asgarovkamran@gmail.com" userId="b7ba903d58cde83e" providerId="LiveId" clId="{A3574682-266B-4E48-91CB-2461FEC85A51}" dt="2018-04-30T18:07:42.330" v="3227" actId="20577"/>
          <ac:spMkLst>
            <pc:docMk/>
            <pc:sldMk cId="2319707863" sldId="384"/>
            <ac:spMk id="9" creationId="{D5C1741D-E90F-4268-8633-B5D31BA17D0F}"/>
          </ac:spMkLst>
        </pc:spChg>
      </pc:sldChg>
      <pc:sldChg chg="modSp">
        <pc:chgData name="asgarovkamran@gmail.com" userId="b7ba903d58cde83e" providerId="LiveId" clId="{A3574682-266B-4E48-91CB-2461FEC85A51}" dt="2018-04-30T18:08:21.885" v="3229" actId="20577"/>
        <pc:sldMkLst>
          <pc:docMk/>
          <pc:sldMk cId="3652566595" sldId="388"/>
        </pc:sldMkLst>
        <pc:spChg chg="mod">
          <ac:chgData name="asgarovkamran@gmail.com" userId="b7ba903d58cde83e" providerId="LiveId" clId="{A3574682-266B-4E48-91CB-2461FEC85A51}" dt="2018-04-30T18:08:18.682" v="3228" actId="20577"/>
          <ac:spMkLst>
            <pc:docMk/>
            <pc:sldMk cId="3652566595" sldId="388"/>
            <ac:spMk id="8" creationId="{31F066F3-81C6-4551-957B-E7B934FD04FF}"/>
          </ac:spMkLst>
        </pc:spChg>
        <pc:spChg chg="mod">
          <ac:chgData name="asgarovkamran@gmail.com" userId="b7ba903d58cde83e" providerId="LiveId" clId="{A3574682-266B-4E48-91CB-2461FEC85A51}" dt="2018-04-30T18:08:21.885" v="3229" actId="20577"/>
          <ac:spMkLst>
            <pc:docMk/>
            <pc:sldMk cId="3652566595" sldId="388"/>
            <ac:spMk id="9" creationId="{2F1FABCD-9F3E-4B64-A6E2-65211CBBC190}"/>
          </ac:spMkLst>
        </pc:spChg>
      </pc:sldChg>
      <pc:sldChg chg="modSp">
        <pc:chgData name="asgarovkamran@gmail.com" userId="b7ba903d58cde83e" providerId="LiveId" clId="{A3574682-266B-4E48-91CB-2461FEC85A51}" dt="2018-04-30T18:06:40.802" v="3225" actId="20577"/>
        <pc:sldMkLst>
          <pc:docMk/>
          <pc:sldMk cId="827432336" sldId="391"/>
        </pc:sldMkLst>
        <pc:graphicFrameChg chg="modGraphic">
          <ac:chgData name="asgarovkamran@gmail.com" userId="b7ba903d58cde83e" providerId="LiveId" clId="{A3574682-266B-4E48-91CB-2461FEC85A51}" dt="2018-04-30T18:06:40.802" v="3225" actId="20577"/>
          <ac:graphicFrameMkLst>
            <pc:docMk/>
            <pc:sldMk cId="827432336" sldId="391"/>
            <ac:graphicFrameMk id="3" creationId="{083D06C5-677A-45DC-883B-987D59A6BCEE}"/>
          </ac:graphicFrameMkLst>
        </pc:graphicFrameChg>
      </pc:sldChg>
      <pc:sldChg chg="modSp">
        <pc:chgData name="asgarovkamran@gmail.com" userId="b7ba903d58cde83e" providerId="LiveId" clId="{A3574682-266B-4E48-91CB-2461FEC85A51}" dt="2018-04-30T18:09:59.779" v="3263" actId="20577"/>
        <pc:sldMkLst>
          <pc:docMk/>
          <pc:sldMk cId="2239677977" sldId="392"/>
        </pc:sldMkLst>
        <pc:graphicFrameChg chg="modGraphic">
          <ac:chgData name="asgarovkamran@gmail.com" userId="b7ba903d58cde83e" providerId="LiveId" clId="{A3574682-266B-4E48-91CB-2461FEC85A51}" dt="2018-04-30T18:09:20.160" v="3240" actId="20577"/>
          <ac:graphicFrameMkLst>
            <pc:docMk/>
            <pc:sldMk cId="2239677977" sldId="392"/>
            <ac:graphicFrameMk id="3" creationId="{837C2474-E7CD-4B37-BD19-5D96CDBD88A6}"/>
          </ac:graphicFrameMkLst>
        </pc:graphicFrameChg>
        <pc:graphicFrameChg chg="modGraphic">
          <ac:chgData name="asgarovkamran@gmail.com" userId="b7ba903d58cde83e" providerId="LiveId" clId="{A3574682-266B-4E48-91CB-2461FEC85A51}" dt="2018-04-30T18:09:59.779" v="3263" actId="20577"/>
          <ac:graphicFrameMkLst>
            <pc:docMk/>
            <pc:sldMk cId="2239677977" sldId="392"/>
            <ac:graphicFrameMk id="14" creationId="{44490C5F-E4DD-4110-BC9A-22A51B223BA5}"/>
          </ac:graphicFrameMkLst>
        </pc:graphicFrameChg>
      </pc:sldChg>
      <pc:sldChg chg="modSp">
        <pc:chgData name="asgarovkamran@gmail.com" userId="b7ba903d58cde83e" providerId="LiveId" clId="{A3574682-266B-4E48-91CB-2461FEC85A51}" dt="2018-04-30T18:11:12.922" v="3264" actId="20577"/>
        <pc:sldMkLst>
          <pc:docMk/>
          <pc:sldMk cId="1162574977" sldId="393"/>
        </pc:sldMkLst>
        <pc:graphicFrameChg chg="modGraphic">
          <ac:chgData name="asgarovkamran@gmail.com" userId="b7ba903d58cde83e" providerId="LiveId" clId="{A3574682-266B-4E48-91CB-2461FEC85A51}" dt="2018-04-30T18:11:12.922" v="3264" actId="20577"/>
          <ac:graphicFrameMkLst>
            <pc:docMk/>
            <pc:sldMk cId="1162574977" sldId="393"/>
            <ac:graphicFrameMk id="3" creationId="{E04C9728-FB05-4E85-974D-88124A812E37}"/>
          </ac:graphicFrameMkLst>
        </pc:graphicFrameChg>
      </pc:sldChg>
      <pc:sldChg chg="modSp">
        <pc:chgData name="asgarovkamran@gmail.com" userId="b7ba903d58cde83e" providerId="LiveId" clId="{A3574682-266B-4E48-91CB-2461FEC85A51}" dt="2018-04-30T19:18:07.430" v="3887" actId="12385"/>
        <pc:sldMkLst>
          <pc:docMk/>
          <pc:sldMk cId="2437185982" sldId="394"/>
        </pc:sldMkLst>
        <pc:graphicFrameChg chg="mod modGraphic">
          <ac:chgData name="asgarovkamran@gmail.com" userId="b7ba903d58cde83e" providerId="LiveId" clId="{A3574682-266B-4E48-91CB-2461FEC85A51}" dt="2018-04-30T19:18:07.430" v="3887" actId="12385"/>
          <ac:graphicFrameMkLst>
            <pc:docMk/>
            <pc:sldMk cId="2437185982" sldId="394"/>
            <ac:graphicFrameMk id="52" creationId="{52BAEFFA-7303-4C97-A1B8-78069D78AF05}"/>
          </ac:graphicFrameMkLst>
        </pc:graphicFrameChg>
      </pc:sldChg>
      <pc:sldChg chg="modSp">
        <pc:chgData name="asgarovkamran@gmail.com" userId="b7ba903d58cde83e" providerId="LiveId" clId="{A3574682-266B-4E48-91CB-2461FEC85A51}" dt="2018-04-30T18:07:28.994" v="3226" actId="20577"/>
        <pc:sldMkLst>
          <pc:docMk/>
          <pc:sldMk cId="3271106757" sldId="396"/>
        </pc:sldMkLst>
        <pc:spChg chg="mod">
          <ac:chgData name="asgarovkamran@gmail.com" userId="b7ba903d58cde83e" providerId="LiveId" clId="{A3574682-266B-4E48-91CB-2461FEC85A51}" dt="2018-04-30T18:07:28.994" v="3226" actId="20577"/>
          <ac:spMkLst>
            <pc:docMk/>
            <pc:sldMk cId="3271106757" sldId="396"/>
            <ac:spMk id="17" creationId="{A5211E06-7CD0-4C4B-A37E-CA97C10712EC}"/>
          </ac:spMkLst>
        </pc:spChg>
      </pc:sldChg>
      <pc:sldChg chg="modSp ord">
        <pc:chgData name="asgarovkamran@gmail.com" userId="b7ba903d58cde83e" providerId="LiveId" clId="{A3574682-266B-4E48-91CB-2461FEC85A51}" dt="2018-04-30T19:19:19.560" v="3889" actId="122"/>
        <pc:sldMkLst>
          <pc:docMk/>
          <pc:sldMk cId="2900982250" sldId="397"/>
        </pc:sldMkLst>
        <pc:graphicFrameChg chg="modGraphic">
          <ac:chgData name="asgarovkamran@gmail.com" userId="b7ba903d58cde83e" providerId="LiveId" clId="{A3574682-266B-4E48-91CB-2461FEC85A51}" dt="2018-04-30T18:04:21.598" v="3210" actId="20577"/>
          <ac:graphicFrameMkLst>
            <pc:docMk/>
            <pc:sldMk cId="2900982250" sldId="397"/>
            <ac:graphicFrameMk id="3" creationId="{69A6CAD8-AFA5-4D4E-B825-7A72572856AD}"/>
          </ac:graphicFrameMkLst>
        </pc:graphicFrameChg>
      </pc:sldChg>
      <pc:sldChg chg="modSp">
        <pc:chgData name="asgarovkamran@gmail.com" userId="b7ba903d58cde83e" providerId="LiveId" clId="{A3574682-266B-4E48-91CB-2461FEC85A51}" dt="2018-04-30T17:53:47.772" v="2877" actId="20577"/>
        <pc:sldMkLst>
          <pc:docMk/>
          <pc:sldMk cId="1828331119" sldId="400"/>
        </pc:sldMkLst>
        <pc:graphicFrameChg chg="modGraphic">
          <ac:chgData name="asgarovkamran@gmail.com" userId="b7ba903d58cde83e" providerId="LiveId" clId="{A3574682-266B-4E48-91CB-2461FEC85A51}" dt="2018-04-30T17:53:47.772" v="2877" actId="20577"/>
          <ac:graphicFrameMkLst>
            <pc:docMk/>
            <pc:sldMk cId="1828331119" sldId="400"/>
            <ac:graphicFrameMk id="11" creationId="{AAB8230A-812C-493D-8AC0-BF66F8EB3A84}"/>
          </ac:graphicFrameMkLst>
        </pc:graphicFrameChg>
      </pc:sldChg>
      <pc:sldChg chg="modSp ord">
        <pc:chgData name="asgarovkamran@gmail.com" userId="b7ba903d58cde83e" providerId="LiveId" clId="{A3574682-266B-4E48-91CB-2461FEC85A51}" dt="2018-04-30T19:19:30.237" v="3890" actId="122"/>
        <pc:sldMkLst>
          <pc:docMk/>
          <pc:sldMk cId="17601400" sldId="402"/>
        </pc:sldMkLst>
        <pc:graphicFrameChg chg="mod modGraphic">
          <ac:chgData name="asgarovkamran@gmail.com" userId="b7ba903d58cde83e" providerId="LiveId" clId="{A3574682-266B-4E48-91CB-2461FEC85A51}" dt="2018-04-30T19:04:30.951" v="3863" actId="1036"/>
          <ac:graphicFrameMkLst>
            <pc:docMk/>
            <pc:sldMk cId="17601400" sldId="402"/>
            <ac:graphicFrameMk id="11" creationId="{D04ACBB2-0F67-47F1-B10E-800ACA7426EB}"/>
          </ac:graphicFrameMkLst>
        </pc:graphicFrameChg>
      </pc:sldChg>
      <pc:sldChg chg="modSp">
        <pc:chgData name="asgarovkamran@gmail.com" userId="b7ba903d58cde83e" providerId="LiveId" clId="{A3574682-266B-4E48-91CB-2461FEC85A51}" dt="2018-04-30T18:01:46.069" v="3188" actId="20577"/>
        <pc:sldMkLst>
          <pc:docMk/>
          <pc:sldMk cId="4170088421" sldId="403"/>
        </pc:sldMkLst>
        <pc:spChg chg="mod">
          <ac:chgData name="asgarovkamran@gmail.com" userId="b7ba903d58cde83e" providerId="LiveId" clId="{A3574682-266B-4E48-91CB-2461FEC85A51}" dt="2018-04-30T18:01:46.069" v="3188" actId="20577"/>
          <ac:spMkLst>
            <pc:docMk/>
            <pc:sldMk cId="4170088421" sldId="403"/>
            <ac:spMk id="11" creationId="{A70F4CC4-2C75-449B-8081-6789D254D6BB}"/>
          </ac:spMkLst>
        </pc:spChg>
      </pc:sldChg>
      <pc:sldChg chg="addSp delSp modSp">
        <pc:chgData name="asgarovkamran@gmail.com" userId="b7ba903d58cde83e" providerId="LiveId" clId="{A3574682-266B-4E48-91CB-2461FEC85A51}" dt="2018-04-30T14:22:43.399" v="256" actId="1035"/>
        <pc:sldMkLst>
          <pc:docMk/>
          <pc:sldMk cId="1113407285" sldId="404"/>
        </pc:sldMkLst>
        <pc:spChg chg="add mod">
          <ac:chgData name="asgarovkamran@gmail.com" userId="b7ba903d58cde83e" providerId="LiveId" clId="{A3574682-266B-4E48-91CB-2461FEC85A51}" dt="2018-04-30T14:22:43.399" v="256" actId="1035"/>
          <ac:spMkLst>
            <pc:docMk/>
            <pc:sldMk cId="1113407285" sldId="404"/>
            <ac:spMk id="6" creationId="{FD6116A5-16C3-4E3A-B11D-BDB205579EA4}"/>
          </ac:spMkLst>
        </pc:spChg>
        <pc:spChg chg="del">
          <ac:chgData name="asgarovkamran@gmail.com" userId="b7ba903d58cde83e" providerId="LiveId" clId="{A3574682-266B-4E48-91CB-2461FEC85A51}" dt="2018-04-30T14:20:21.415" v="158" actId="478"/>
          <ac:spMkLst>
            <pc:docMk/>
            <pc:sldMk cId="1113407285" sldId="404"/>
            <ac:spMk id="9" creationId="{8F83A65F-F551-4110-A327-3441AD2F3657}"/>
          </ac:spMkLst>
        </pc:spChg>
        <pc:spChg chg="add mod">
          <ac:chgData name="asgarovkamran@gmail.com" userId="b7ba903d58cde83e" providerId="LiveId" clId="{A3574682-266B-4E48-91CB-2461FEC85A51}" dt="2018-04-30T14:22:43.399" v="256" actId="1035"/>
          <ac:spMkLst>
            <pc:docMk/>
            <pc:sldMk cId="1113407285" sldId="404"/>
            <ac:spMk id="15" creationId="{4C396008-8E32-4E29-B3AF-ECCB72B0C343}"/>
          </ac:spMkLst>
        </pc:spChg>
        <pc:graphicFrameChg chg="mod modGraphic">
          <ac:chgData name="asgarovkamran@gmail.com" userId="b7ba903d58cde83e" providerId="LiveId" clId="{A3574682-266B-4E48-91CB-2461FEC85A51}" dt="2018-04-30T14:22:37.199" v="244" actId="1035"/>
          <ac:graphicFrameMkLst>
            <pc:docMk/>
            <pc:sldMk cId="1113407285" sldId="404"/>
            <ac:graphicFrameMk id="11" creationId="{39B1C566-59B0-49FB-B7F8-6A2121CF55F3}"/>
          </ac:graphicFrameMkLst>
        </pc:graphicFrameChg>
        <pc:picChg chg="mod">
          <ac:chgData name="asgarovkamran@gmail.com" userId="b7ba903d58cde83e" providerId="LiveId" clId="{A3574682-266B-4E48-91CB-2461FEC85A51}" dt="2018-04-30T14:21:54.306" v="241" actId="1076"/>
          <ac:picMkLst>
            <pc:docMk/>
            <pc:sldMk cId="1113407285" sldId="404"/>
            <ac:picMk id="3" creationId="{714ABEC4-5331-40AB-845D-0D061BC121C8}"/>
          </ac:picMkLst>
        </pc:picChg>
      </pc:sldChg>
      <pc:sldChg chg="modSp">
        <pc:chgData name="asgarovkamran@gmail.com" userId="b7ba903d58cde83e" providerId="LiveId" clId="{A3574682-266B-4E48-91CB-2461FEC85A51}" dt="2018-04-30T18:11:43.858" v="3273" actId="20577"/>
        <pc:sldMkLst>
          <pc:docMk/>
          <pc:sldMk cId="611551771" sldId="405"/>
        </pc:sldMkLst>
        <pc:spChg chg="mod">
          <ac:chgData name="asgarovkamran@gmail.com" userId="b7ba903d58cde83e" providerId="LiveId" clId="{A3574682-266B-4E48-91CB-2461FEC85A51}" dt="2018-04-30T18:11:43.858" v="3273" actId="20577"/>
          <ac:spMkLst>
            <pc:docMk/>
            <pc:sldMk cId="611551771" sldId="405"/>
            <ac:spMk id="12" creationId="{00000000-0000-0000-0000-000000000000}"/>
          </ac:spMkLst>
        </pc:spChg>
      </pc:sldChg>
      <pc:sldChg chg="modSp">
        <pc:chgData name="asgarovkamran@gmail.com" userId="b7ba903d58cde83e" providerId="LiveId" clId="{A3574682-266B-4E48-91CB-2461FEC85A51}" dt="2018-04-30T16:38:05.958" v="1855" actId="20577"/>
        <pc:sldMkLst>
          <pc:docMk/>
          <pc:sldMk cId="1140187963" sldId="408"/>
        </pc:sldMkLst>
        <pc:spChg chg="mod">
          <ac:chgData name="asgarovkamran@gmail.com" userId="b7ba903d58cde83e" providerId="LiveId" clId="{A3574682-266B-4E48-91CB-2461FEC85A51}" dt="2018-04-30T16:38:05.958" v="1855" actId="20577"/>
          <ac:spMkLst>
            <pc:docMk/>
            <pc:sldMk cId="1140187963" sldId="408"/>
            <ac:spMk id="48" creationId="{FB6D5DE4-C7C1-4CD4-A1EC-C5871FD334EE}"/>
          </ac:spMkLst>
        </pc:spChg>
      </pc:sldChg>
      <pc:sldChg chg="modSp">
        <pc:chgData name="asgarovkamran@gmail.com" userId="b7ba903d58cde83e" providerId="LiveId" clId="{A3574682-266B-4E48-91CB-2461FEC85A51}" dt="2018-04-30T18:24:36.502" v="3540" actId="207"/>
        <pc:sldMkLst>
          <pc:docMk/>
          <pc:sldMk cId="2297899731" sldId="409"/>
        </pc:sldMkLst>
        <pc:graphicFrameChg chg="modGraphic">
          <ac:chgData name="asgarovkamran@gmail.com" userId="b7ba903d58cde83e" providerId="LiveId" clId="{A3574682-266B-4E48-91CB-2461FEC85A51}" dt="2018-04-30T18:24:36.502" v="3540" actId="207"/>
          <ac:graphicFrameMkLst>
            <pc:docMk/>
            <pc:sldMk cId="2297899731" sldId="409"/>
            <ac:graphicFrameMk id="3" creationId="{8F9B05D4-3132-4A1B-95CA-5A1F941812EC}"/>
          </ac:graphicFrameMkLst>
        </pc:graphicFrameChg>
      </pc:sldChg>
      <pc:sldChg chg="modSp">
        <pc:chgData name="asgarovkamran@gmail.com" userId="b7ba903d58cde83e" providerId="LiveId" clId="{A3574682-266B-4E48-91CB-2461FEC85A51}" dt="2018-04-30T18:59:59.945" v="3859" actId="20577"/>
        <pc:sldMkLst>
          <pc:docMk/>
          <pc:sldMk cId="2993621057" sldId="411"/>
        </pc:sldMkLst>
        <pc:spChg chg="mod">
          <ac:chgData name="asgarovkamran@gmail.com" userId="b7ba903d58cde83e" providerId="LiveId" clId="{A3574682-266B-4E48-91CB-2461FEC85A51}" dt="2018-04-30T18:59:59.945" v="3859" actId="20577"/>
          <ac:spMkLst>
            <pc:docMk/>
            <pc:sldMk cId="2993621057" sldId="411"/>
            <ac:spMk id="3" creationId="{8F1AEAD1-2564-4122-A68C-52D695BE0A25}"/>
          </ac:spMkLst>
        </pc:spChg>
        <pc:spChg chg="mod">
          <ac:chgData name="asgarovkamran@gmail.com" userId="b7ba903d58cde83e" providerId="LiveId" clId="{A3574682-266B-4E48-91CB-2461FEC85A51}" dt="2018-04-30T18:57:38.809" v="3683" actId="20577"/>
          <ac:spMkLst>
            <pc:docMk/>
            <pc:sldMk cId="2993621057" sldId="411"/>
            <ac:spMk id="16" creationId="{1885819E-382F-4A21-B8CA-ACF243CC96A8}"/>
          </ac:spMkLst>
        </pc:spChg>
        <pc:spChg chg="mod">
          <ac:chgData name="asgarovkamran@gmail.com" userId="b7ba903d58cde83e" providerId="LiveId" clId="{A3574682-266B-4E48-91CB-2461FEC85A51}" dt="2018-04-30T18:59:29.735" v="3849" actId="1076"/>
          <ac:spMkLst>
            <pc:docMk/>
            <pc:sldMk cId="2993621057" sldId="411"/>
            <ac:spMk id="20" creationId="{6A4941AC-5285-4A17-8E10-1C9E90D6EE66}"/>
          </ac:spMkLst>
        </pc:spChg>
      </pc:sldChg>
      <pc:sldChg chg="modSp">
        <pc:chgData name="asgarovkamran@gmail.com" userId="b7ba903d58cde83e" providerId="LiveId" clId="{A3574682-266B-4E48-91CB-2461FEC85A51}" dt="2018-04-30T18:39:26.417" v="3624" actId="20577"/>
        <pc:sldMkLst>
          <pc:docMk/>
          <pc:sldMk cId="1046117117" sldId="412"/>
        </pc:sldMkLst>
        <pc:graphicFrameChg chg="modGraphic">
          <ac:chgData name="asgarovkamran@gmail.com" userId="b7ba903d58cde83e" providerId="LiveId" clId="{A3574682-266B-4E48-91CB-2461FEC85A51}" dt="2018-04-30T18:39:26.417" v="3624" actId="20577"/>
          <ac:graphicFrameMkLst>
            <pc:docMk/>
            <pc:sldMk cId="1046117117" sldId="412"/>
            <ac:graphicFrameMk id="6" creationId="{245FC07F-4D55-498D-A258-6E66C0498578}"/>
          </ac:graphicFrameMkLst>
        </pc:graphicFrameChg>
      </pc:sldChg>
      <pc:sldChg chg="modSp">
        <pc:chgData name="asgarovkamran@gmail.com" userId="b7ba903d58cde83e" providerId="LiveId" clId="{A3574682-266B-4E48-91CB-2461FEC85A51}" dt="2018-04-30T19:05:23.123" v="3864" actId="14100"/>
        <pc:sldMkLst>
          <pc:docMk/>
          <pc:sldMk cId="189244473" sldId="413"/>
        </pc:sldMkLst>
        <pc:graphicFrameChg chg="modGraphic">
          <ac:chgData name="asgarovkamran@gmail.com" userId="b7ba903d58cde83e" providerId="LiveId" clId="{A3574682-266B-4E48-91CB-2461FEC85A51}" dt="2018-04-30T19:05:23.123" v="3864" actId="14100"/>
          <ac:graphicFrameMkLst>
            <pc:docMk/>
            <pc:sldMk cId="189244473" sldId="413"/>
            <ac:graphicFrameMk id="11" creationId="{C850DCEC-4442-4F80-BD8B-0C06EE9174BB}"/>
          </ac:graphicFrameMkLst>
        </pc:graphicFrameChg>
      </pc:sldChg>
      <pc:sldChg chg="modSp">
        <pc:chgData name="asgarovkamran@gmail.com" userId="b7ba903d58cde83e" providerId="LiveId" clId="{A3574682-266B-4E48-91CB-2461FEC85A51}" dt="2018-04-30T19:23:49.053" v="3908" actId="207"/>
        <pc:sldMkLst>
          <pc:docMk/>
          <pc:sldMk cId="992882704" sldId="415"/>
        </pc:sldMkLst>
        <pc:graphicFrameChg chg="modGraphic">
          <ac:chgData name="asgarovkamran@gmail.com" userId="b7ba903d58cde83e" providerId="LiveId" clId="{A3574682-266B-4E48-91CB-2461FEC85A51}" dt="2018-04-30T19:23:49.053" v="3908" actId="207"/>
          <ac:graphicFrameMkLst>
            <pc:docMk/>
            <pc:sldMk cId="992882704" sldId="415"/>
            <ac:graphicFrameMk id="6" creationId="{245FC07F-4D55-498D-A258-6E66C0498578}"/>
          </ac:graphicFrameMkLst>
        </pc:graphicFrameChg>
      </pc:sldChg>
      <pc:sldChg chg="addSp modSp">
        <pc:chgData name="asgarovkamran@gmail.com" userId="b7ba903d58cde83e" providerId="LiveId" clId="{A3574682-266B-4E48-91CB-2461FEC85A51}" dt="2018-04-30T18:50:53.193" v="3668" actId="14100"/>
        <pc:sldMkLst>
          <pc:docMk/>
          <pc:sldMk cId="1363982788" sldId="416"/>
        </pc:sldMkLst>
        <pc:cxnChg chg="add mod">
          <ac:chgData name="asgarovkamran@gmail.com" userId="b7ba903d58cde83e" providerId="LiveId" clId="{A3574682-266B-4E48-91CB-2461FEC85A51}" dt="2018-04-30T18:50:53.193" v="3668" actId="14100"/>
          <ac:cxnSpMkLst>
            <pc:docMk/>
            <pc:sldMk cId="1363982788" sldId="416"/>
            <ac:cxnSpMk id="16" creationId="{E59BF966-C6C8-4D1E-B92D-BCDB2B7AFBA2}"/>
          </ac:cxnSpMkLst>
        </pc:cxnChg>
      </pc:sldChg>
      <pc:sldChg chg="modSp">
        <pc:chgData name="asgarovkamran@gmail.com" userId="b7ba903d58cde83e" providerId="LiveId" clId="{A3574682-266B-4E48-91CB-2461FEC85A51}" dt="2018-04-30T18:05:51.093" v="3218" actId="20577"/>
        <pc:sldMkLst>
          <pc:docMk/>
          <pc:sldMk cId="83970323" sldId="417"/>
        </pc:sldMkLst>
        <pc:graphicFrameChg chg="modGraphic">
          <ac:chgData name="asgarovkamran@gmail.com" userId="b7ba903d58cde83e" providerId="LiveId" clId="{A3574682-266B-4E48-91CB-2461FEC85A51}" dt="2018-04-30T18:05:51.093" v="3218" actId="20577"/>
          <ac:graphicFrameMkLst>
            <pc:docMk/>
            <pc:sldMk cId="83970323" sldId="417"/>
            <ac:graphicFrameMk id="3" creationId="{8A9568A5-55A6-49B9-A664-1097C3E08325}"/>
          </ac:graphicFrameMkLst>
        </pc:graphicFrameChg>
      </pc:sldChg>
      <pc:sldChg chg="addSp modSp">
        <pc:chgData name="asgarovkamran@gmail.com" userId="b7ba903d58cde83e" providerId="LiveId" clId="{A3574682-266B-4E48-91CB-2461FEC85A51}" dt="2018-04-30T18:34:55.512" v="3603" actId="1076"/>
        <pc:sldMkLst>
          <pc:docMk/>
          <pc:sldMk cId="2059409463" sldId="418"/>
        </pc:sldMkLst>
        <pc:spChg chg="add mod">
          <ac:chgData name="asgarovkamran@gmail.com" userId="b7ba903d58cde83e" providerId="LiveId" clId="{A3574682-266B-4E48-91CB-2461FEC85A51}" dt="2018-04-30T18:34:40.025" v="3599" actId="1076"/>
          <ac:spMkLst>
            <pc:docMk/>
            <pc:sldMk cId="2059409463" sldId="418"/>
            <ac:spMk id="26" creationId="{7BAB2A6E-8802-4D2E-B636-68384A14088F}"/>
          </ac:spMkLst>
        </pc:spChg>
        <pc:spChg chg="add mod">
          <ac:chgData name="asgarovkamran@gmail.com" userId="b7ba903d58cde83e" providerId="LiveId" clId="{A3574682-266B-4E48-91CB-2461FEC85A51}" dt="2018-04-30T18:34:55.512" v="3603" actId="1076"/>
          <ac:spMkLst>
            <pc:docMk/>
            <pc:sldMk cId="2059409463" sldId="418"/>
            <ac:spMk id="27" creationId="{F9BB633E-1878-4D1D-A7CE-97F1F3F50BD7}"/>
          </ac:spMkLst>
        </pc:spChg>
        <pc:picChg chg="add mod">
          <ac:chgData name="asgarovkamran@gmail.com" userId="b7ba903d58cde83e" providerId="LiveId" clId="{A3574682-266B-4E48-91CB-2461FEC85A51}" dt="2018-04-30T18:32:45.190" v="3573" actId="1076"/>
          <ac:picMkLst>
            <pc:docMk/>
            <pc:sldMk cId="2059409463" sldId="418"/>
            <ac:picMk id="9" creationId="{D2BA15DC-20AE-40CD-ABB8-B0927E467381}"/>
          </ac:picMkLst>
        </pc:picChg>
        <pc:picChg chg="mod">
          <ac:chgData name="asgarovkamran@gmail.com" userId="b7ba903d58cde83e" providerId="LiveId" clId="{A3574682-266B-4E48-91CB-2461FEC85A51}" dt="2018-04-30T18:30:22.431" v="3548" actId="1076"/>
          <ac:picMkLst>
            <pc:docMk/>
            <pc:sldMk cId="2059409463" sldId="418"/>
            <ac:picMk id="11" creationId="{B347FAF3-4FA7-459A-940C-9A6775CBBD3C}"/>
          </ac:picMkLst>
        </pc:picChg>
        <pc:picChg chg="add mod">
          <ac:chgData name="asgarovkamran@gmail.com" userId="b7ba903d58cde83e" providerId="LiveId" clId="{A3574682-266B-4E48-91CB-2461FEC85A51}" dt="2018-04-30T18:31:49.088" v="3564" actId="1076"/>
          <ac:picMkLst>
            <pc:docMk/>
            <pc:sldMk cId="2059409463" sldId="418"/>
            <ac:picMk id="13" creationId="{F9B2950B-C98B-49DC-911E-EEC6ED9A8E71}"/>
          </ac:picMkLst>
        </pc:picChg>
        <pc:picChg chg="add mod">
          <ac:chgData name="asgarovkamran@gmail.com" userId="b7ba903d58cde83e" providerId="LiveId" clId="{A3574682-266B-4E48-91CB-2461FEC85A51}" dt="2018-04-30T18:31:00.681" v="3558" actId="1076"/>
          <ac:picMkLst>
            <pc:docMk/>
            <pc:sldMk cId="2059409463" sldId="418"/>
            <ac:picMk id="16" creationId="{A894DD60-C5E0-40D0-A39C-024A1CE9F142}"/>
          </ac:picMkLst>
        </pc:picChg>
        <pc:cxnChg chg="add mod">
          <ac:chgData name="asgarovkamran@gmail.com" userId="b7ba903d58cde83e" providerId="LiveId" clId="{A3574682-266B-4E48-91CB-2461FEC85A51}" dt="2018-04-30T18:32:32.621" v="3570" actId="14100"/>
          <ac:cxnSpMkLst>
            <pc:docMk/>
            <pc:sldMk cId="2059409463" sldId="418"/>
            <ac:cxnSpMk id="18" creationId="{8DA5EFE0-8E06-431E-B5B9-ED94AD45FC6F}"/>
          </ac:cxnSpMkLst>
        </pc:cxnChg>
        <pc:cxnChg chg="add mod">
          <ac:chgData name="asgarovkamran@gmail.com" userId="b7ba903d58cde83e" providerId="LiveId" clId="{A3574682-266B-4E48-91CB-2461FEC85A51}" dt="2018-04-30T18:32:52.722" v="3574" actId="13822"/>
          <ac:cxnSpMkLst>
            <pc:docMk/>
            <pc:sldMk cId="2059409463" sldId="418"/>
            <ac:cxnSpMk id="23" creationId="{7048D844-DE49-44F1-9D93-95844EF1B197}"/>
          </ac:cxnSpMkLst>
        </pc:cxnChg>
      </pc:sldChg>
      <pc:sldChg chg="modSp ord">
        <pc:chgData name="asgarovkamran@gmail.com" userId="b7ba903d58cde83e" providerId="LiveId" clId="{A3574682-266B-4E48-91CB-2461FEC85A51}" dt="2018-04-30T16:22:15.105" v="1832" actId="20577"/>
        <pc:sldMkLst>
          <pc:docMk/>
          <pc:sldMk cId="3980785755" sldId="419"/>
        </pc:sldMkLst>
        <pc:graphicFrameChg chg="mod modGraphic">
          <ac:chgData name="asgarovkamran@gmail.com" userId="b7ba903d58cde83e" providerId="LiveId" clId="{A3574682-266B-4E48-91CB-2461FEC85A51}" dt="2018-04-30T16:22:15.105" v="1832" actId="20577"/>
          <ac:graphicFrameMkLst>
            <pc:docMk/>
            <pc:sldMk cId="3980785755" sldId="419"/>
            <ac:graphicFrameMk id="6" creationId="{068DFF45-801D-4E7D-AC78-5F10A33970E2}"/>
          </ac:graphicFrameMkLst>
        </pc:graphicFrameChg>
      </pc:sldChg>
      <pc:sldChg chg="del">
        <pc:chgData name="asgarovkamran@gmail.com" userId="b7ba903d58cde83e" providerId="LiveId" clId="{A3574682-266B-4E48-91CB-2461FEC85A51}" dt="2018-04-30T17:22:09.600" v="2459" actId="2696"/>
        <pc:sldMkLst>
          <pc:docMk/>
          <pc:sldMk cId="4271203734" sldId="420"/>
        </pc:sldMkLst>
      </pc:sldChg>
      <pc:sldChg chg="modSp">
        <pc:chgData name="asgarovkamran@gmail.com" userId="b7ba903d58cde83e" providerId="LiveId" clId="{A3574682-266B-4E48-91CB-2461FEC85A51}" dt="2018-04-30T18:23:50.040" v="3539" actId="207"/>
        <pc:sldMkLst>
          <pc:docMk/>
          <pc:sldMk cId="1245420995" sldId="422"/>
        </pc:sldMkLst>
        <pc:graphicFrameChg chg="modGraphic">
          <ac:chgData name="asgarovkamran@gmail.com" userId="b7ba903d58cde83e" providerId="LiveId" clId="{A3574682-266B-4E48-91CB-2461FEC85A51}" dt="2018-04-30T18:23:50.040" v="3539" actId="207"/>
          <ac:graphicFrameMkLst>
            <pc:docMk/>
            <pc:sldMk cId="1245420995" sldId="422"/>
            <ac:graphicFrameMk id="6" creationId="{8F9B05D4-3132-4A1B-95CA-5A1F941812EC}"/>
          </ac:graphicFrameMkLst>
        </pc:graphicFrameChg>
      </pc:sldChg>
      <pc:sldChg chg="addSp delSp modSp add">
        <pc:chgData name="asgarovkamran@gmail.com" userId="b7ba903d58cde83e" providerId="LiveId" clId="{A3574682-266B-4E48-91CB-2461FEC85A51}" dt="2018-04-30T17:24:12.494" v="2499" actId="20577"/>
        <pc:sldMkLst>
          <pc:docMk/>
          <pc:sldMk cId="4013834483" sldId="423"/>
        </pc:sldMkLst>
        <pc:spChg chg="add mod">
          <ac:chgData name="asgarovkamran@gmail.com" userId="b7ba903d58cde83e" providerId="LiveId" clId="{A3574682-266B-4E48-91CB-2461FEC85A51}" dt="2018-04-30T16:05:23.347" v="1632" actId="20577"/>
          <ac:spMkLst>
            <pc:docMk/>
            <pc:sldMk cId="4013834483" sldId="423"/>
            <ac:spMk id="3" creationId="{75AD8ADC-33C9-4DB9-A014-5F57CE6D5E8C}"/>
          </ac:spMkLst>
        </pc:spChg>
        <pc:spChg chg="add mod">
          <ac:chgData name="asgarovkamran@gmail.com" userId="b7ba903d58cde83e" providerId="LiveId" clId="{A3574682-266B-4E48-91CB-2461FEC85A51}" dt="2018-04-30T14:47:26.571" v="331" actId="207"/>
          <ac:spMkLst>
            <pc:docMk/>
            <pc:sldMk cId="4013834483" sldId="423"/>
            <ac:spMk id="6" creationId="{130A7A09-A68F-4797-8199-44B71056B689}"/>
          </ac:spMkLst>
        </pc:spChg>
        <pc:spChg chg="del">
          <ac:chgData name="asgarovkamran@gmail.com" userId="b7ba903d58cde83e" providerId="LiveId" clId="{A3574682-266B-4E48-91CB-2461FEC85A51}" dt="2018-04-30T14:25:50.838" v="260" actId="478"/>
          <ac:spMkLst>
            <pc:docMk/>
            <pc:sldMk cId="4013834483" sldId="423"/>
            <ac:spMk id="13" creationId="{00000000-0000-0000-0000-000000000000}"/>
          </ac:spMkLst>
        </pc:spChg>
        <pc:spChg chg="add mod">
          <ac:chgData name="asgarovkamran@gmail.com" userId="b7ba903d58cde83e" providerId="LiveId" clId="{A3574682-266B-4E48-91CB-2461FEC85A51}" dt="2018-04-30T16:06:19.093" v="1730" actId="20577"/>
          <ac:spMkLst>
            <pc:docMk/>
            <pc:sldMk cId="4013834483" sldId="423"/>
            <ac:spMk id="16" creationId="{213697FE-AEFF-482E-8E6A-8BC243763CAA}"/>
          </ac:spMkLst>
        </pc:spChg>
        <pc:spChg chg="add mod">
          <ac:chgData name="asgarovkamran@gmail.com" userId="b7ba903d58cde83e" providerId="LiveId" clId="{A3574682-266B-4E48-91CB-2461FEC85A51}" dt="2018-04-30T17:24:12.494" v="2499" actId="20577"/>
          <ac:spMkLst>
            <pc:docMk/>
            <pc:sldMk cId="4013834483" sldId="423"/>
            <ac:spMk id="17" creationId="{26E7FCCC-FC02-4000-8C40-CCAB69EA1C0C}"/>
          </ac:spMkLst>
        </pc:spChg>
        <pc:spChg chg="add mod">
          <ac:chgData name="asgarovkamran@gmail.com" userId="b7ba903d58cde83e" providerId="LiveId" clId="{A3574682-266B-4E48-91CB-2461FEC85A51}" dt="2018-04-30T14:47:23.158" v="330" actId="207"/>
          <ac:spMkLst>
            <pc:docMk/>
            <pc:sldMk cId="4013834483" sldId="423"/>
            <ac:spMk id="18" creationId="{78C5C886-A65A-41A1-8B04-9F2C85E9150C}"/>
          </ac:spMkLst>
        </pc:spChg>
        <pc:spChg chg="add mod">
          <ac:chgData name="asgarovkamran@gmail.com" userId="b7ba903d58cde83e" providerId="LiveId" clId="{A3574682-266B-4E48-91CB-2461FEC85A51}" dt="2018-04-30T14:47:30.414" v="332" actId="207"/>
          <ac:spMkLst>
            <pc:docMk/>
            <pc:sldMk cId="4013834483" sldId="423"/>
            <ac:spMk id="19" creationId="{2D0EC2C3-58CC-4128-85DF-1B692BE58D70}"/>
          </ac:spMkLst>
        </pc:spChg>
        <pc:spChg chg="add mod">
          <ac:chgData name="asgarovkamran@gmail.com" userId="b7ba903d58cde83e" providerId="LiveId" clId="{A3574682-266B-4E48-91CB-2461FEC85A51}" dt="2018-04-30T14:49:16.438" v="361" actId="1035"/>
          <ac:spMkLst>
            <pc:docMk/>
            <pc:sldMk cId="4013834483" sldId="423"/>
            <ac:spMk id="20" creationId="{919EAA50-84AE-4F69-817B-7B9BAF134EF4}"/>
          </ac:spMkLst>
        </pc:spChg>
        <pc:spChg chg="add mod">
          <ac:chgData name="asgarovkamran@gmail.com" userId="b7ba903d58cde83e" providerId="LiveId" clId="{A3574682-266B-4E48-91CB-2461FEC85A51}" dt="2018-04-30T14:49:16.438" v="361" actId="1035"/>
          <ac:spMkLst>
            <pc:docMk/>
            <pc:sldMk cId="4013834483" sldId="423"/>
            <ac:spMk id="21" creationId="{83ADA650-F76A-4A91-87F7-6A75DCC4ED30}"/>
          </ac:spMkLst>
        </pc:spChg>
        <pc:grpChg chg="add mod">
          <ac:chgData name="asgarovkamran@gmail.com" userId="b7ba903d58cde83e" providerId="LiveId" clId="{A3574682-266B-4E48-91CB-2461FEC85A51}" dt="2018-04-30T14:46:52.216" v="327" actId="207"/>
          <ac:grpSpMkLst>
            <pc:docMk/>
            <pc:sldMk cId="4013834483" sldId="423"/>
            <ac:grpSpMk id="8" creationId="{1687603D-F281-480D-A554-CEFA29D29738}"/>
          </ac:grpSpMkLst>
        </pc:grpChg>
        <pc:grpChg chg="add mod">
          <ac:chgData name="asgarovkamran@gmail.com" userId="b7ba903d58cde83e" providerId="LiveId" clId="{A3574682-266B-4E48-91CB-2461FEC85A51}" dt="2018-04-30T14:49:00.706" v="340" actId="1076"/>
          <ac:grpSpMkLst>
            <pc:docMk/>
            <pc:sldMk cId="4013834483" sldId="423"/>
            <ac:grpSpMk id="9" creationId="{CDFA97CD-280B-412E-A90A-8A77E198FBBB}"/>
          </ac:grpSpMkLst>
        </pc:grpChg>
        <pc:grpChg chg="add mod">
          <ac:chgData name="asgarovkamran@gmail.com" userId="b7ba903d58cde83e" providerId="LiveId" clId="{A3574682-266B-4E48-91CB-2461FEC85A51}" dt="2018-04-30T14:47:00.737" v="329" actId="207"/>
          <ac:grpSpMkLst>
            <pc:docMk/>
            <pc:sldMk cId="4013834483" sldId="423"/>
            <ac:grpSpMk id="11" creationId="{59B17342-3E8A-4146-A015-719B1A7DEFD8}"/>
          </ac:grpSpMkLst>
        </pc:grpChg>
      </pc:sldChg>
      <pc:sldChg chg="addSp delSp modSp add">
        <pc:chgData name="asgarovkamran@gmail.com" userId="b7ba903d58cde83e" providerId="LiveId" clId="{A3574682-266B-4E48-91CB-2461FEC85A51}" dt="2018-04-30T19:32:28.199" v="3949" actId="20577"/>
        <pc:sldMkLst>
          <pc:docMk/>
          <pc:sldMk cId="4181229249" sldId="424"/>
        </pc:sldMkLst>
        <pc:spChg chg="del mod">
          <ac:chgData name="asgarovkamran@gmail.com" userId="b7ba903d58cde83e" providerId="LiveId" clId="{A3574682-266B-4E48-91CB-2461FEC85A51}" dt="2018-04-30T15:35:06.950" v="453" actId="478"/>
          <ac:spMkLst>
            <pc:docMk/>
            <pc:sldMk cId="4181229249" sldId="424"/>
            <ac:spMk id="3" creationId="{00000000-0000-0000-0000-000000000000}"/>
          </ac:spMkLst>
        </pc:spChg>
        <pc:graphicFrameChg chg="add mod modGraphic">
          <ac:chgData name="asgarovkamran@gmail.com" userId="b7ba903d58cde83e" providerId="LiveId" clId="{A3574682-266B-4E48-91CB-2461FEC85A51}" dt="2018-04-30T19:32:28.199" v="3949" actId="20577"/>
          <ac:graphicFrameMkLst>
            <pc:docMk/>
            <pc:sldMk cId="4181229249" sldId="424"/>
            <ac:graphicFrameMk id="6" creationId="{F1C55189-3A0F-455F-9D56-CFF26001C2C0}"/>
          </ac:graphicFrameMkLst>
        </pc:graphicFrameChg>
      </pc:sldChg>
      <pc:sldChg chg="addSp delSp modSp add">
        <pc:chgData name="asgarovkamran@gmail.com" userId="b7ba903d58cde83e" providerId="LiveId" clId="{A3574682-266B-4E48-91CB-2461FEC85A51}" dt="2018-04-30T17:21:36.216" v="2458" actId="1076"/>
        <pc:sldMkLst>
          <pc:docMk/>
          <pc:sldMk cId="2159770458" sldId="425"/>
        </pc:sldMkLst>
        <pc:spChg chg="del">
          <ac:chgData name="asgarovkamran@gmail.com" userId="b7ba903d58cde83e" providerId="LiveId" clId="{A3574682-266B-4E48-91CB-2461FEC85A51}" dt="2018-04-30T16:21:23.043" v="1817" actId="478"/>
          <ac:spMkLst>
            <pc:docMk/>
            <pc:sldMk cId="2159770458" sldId="425"/>
            <ac:spMk id="3" creationId="{C3EB0DE3-5518-47DD-B5A1-1D7DA9D55977}"/>
          </ac:spMkLst>
        </pc:spChg>
        <pc:spChg chg="add mod">
          <ac:chgData name="asgarovkamran@gmail.com" userId="b7ba903d58cde83e" providerId="LiveId" clId="{A3574682-266B-4E48-91CB-2461FEC85A51}" dt="2018-04-30T17:16:17.632" v="2233" actId="1076"/>
          <ac:spMkLst>
            <pc:docMk/>
            <pc:sldMk cId="2159770458" sldId="425"/>
            <ac:spMk id="9" creationId="{10977ED6-30DD-4D98-B2EA-F75FBE9E7BC6}"/>
          </ac:spMkLst>
        </pc:spChg>
        <pc:spChg chg="add mod">
          <ac:chgData name="asgarovkamran@gmail.com" userId="b7ba903d58cde83e" providerId="LiveId" clId="{A3574682-266B-4E48-91CB-2461FEC85A51}" dt="2018-04-30T17:16:13.804" v="2232" actId="1076"/>
          <ac:spMkLst>
            <pc:docMk/>
            <pc:sldMk cId="2159770458" sldId="425"/>
            <ac:spMk id="11" creationId="{58C4BFF8-1638-43F0-8E50-896C70B47334}"/>
          </ac:spMkLst>
        </pc:spChg>
        <pc:spChg chg="add mod">
          <ac:chgData name="asgarovkamran@gmail.com" userId="b7ba903d58cde83e" providerId="LiveId" clId="{A3574682-266B-4E48-91CB-2461FEC85A51}" dt="2018-04-30T17:19:47.017" v="2297" actId="1076"/>
          <ac:spMkLst>
            <pc:docMk/>
            <pc:sldMk cId="2159770458" sldId="425"/>
            <ac:spMk id="15" creationId="{9FD48C2D-208B-4F3E-8F2A-C4F9F2178274}"/>
          </ac:spMkLst>
        </pc:spChg>
        <pc:spChg chg="add mod">
          <ac:chgData name="asgarovkamran@gmail.com" userId="b7ba903d58cde83e" providerId="LiveId" clId="{A3574682-266B-4E48-91CB-2461FEC85A51}" dt="2018-04-30T17:20:20.166" v="2328" actId="14100"/>
          <ac:spMkLst>
            <pc:docMk/>
            <pc:sldMk cId="2159770458" sldId="425"/>
            <ac:spMk id="16" creationId="{D9F32249-126B-4637-8FB0-315EEBE8FA84}"/>
          </ac:spMkLst>
        </pc:spChg>
        <pc:spChg chg="add mod">
          <ac:chgData name="asgarovkamran@gmail.com" userId="b7ba903d58cde83e" providerId="LiveId" clId="{A3574682-266B-4E48-91CB-2461FEC85A51}" dt="2018-04-30T17:21:36.216" v="2458" actId="1076"/>
          <ac:spMkLst>
            <pc:docMk/>
            <pc:sldMk cId="2159770458" sldId="425"/>
            <ac:spMk id="17" creationId="{47F61F5C-C419-48CF-A6BE-6EFC9FAB1F97}"/>
          </ac:spMkLst>
        </pc:spChg>
        <pc:graphicFrameChg chg="add mod modGraphic">
          <ac:chgData name="asgarovkamran@gmail.com" userId="b7ba903d58cde83e" providerId="LiveId" clId="{A3574682-266B-4E48-91CB-2461FEC85A51}" dt="2018-04-30T17:08:37.947" v="2071" actId="207"/>
          <ac:graphicFrameMkLst>
            <pc:docMk/>
            <pc:sldMk cId="2159770458" sldId="425"/>
            <ac:graphicFrameMk id="6" creationId="{9D491C2F-3539-4E71-B943-05FAEA6ED838}"/>
          </ac:graphicFrameMkLst>
        </pc:graphicFrameChg>
      </pc:sldChg>
      <pc:sldChg chg="add del">
        <pc:chgData name="asgarovkamran@gmail.com" userId="b7ba903d58cde83e" providerId="LiveId" clId="{A3574682-266B-4E48-91CB-2461FEC85A51}" dt="2018-04-30T16:28:01.903" v="1834" actId="20577"/>
        <pc:sldMkLst>
          <pc:docMk/>
          <pc:sldMk cId="545971494" sldId="426"/>
        </pc:sldMkLst>
      </pc:sldChg>
      <pc:sldChg chg="modSp">
        <pc:chgData name="asgarovkamran@gmail.com" userId="b7ba903d58cde83e" providerId="LiveId" clId="{A3574682-266B-4E48-91CB-2461FEC85A51}" dt="2018-04-30T18:19:20.902" v="3427" actId="20577"/>
        <pc:sldMkLst>
          <pc:docMk/>
          <pc:sldMk cId="4166121752" sldId="426"/>
        </pc:sldMkLst>
        <pc:spChg chg="mod">
          <ac:chgData name="asgarovkamran@gmail.com" userId="b7ba903d58cde83e" providerId="LiveId" clId="{A3574682-266B-4E48-91CB-2461FEC85A51}" dt="2018-04-30T18:19:20.902" v="3427" actId="20577"/>
          <ac:spMkLst>
            <pc:docMk/>
            <pc:sldMk cId="4166121752" sldId="426"/>
            <ac:spMk id="10" creationId="{00000000-0000-0000-0000-000000000000}"/>
          </ac:spMkLst>
        </pc:spChg>
      </pc:sldChg>
      <pc:sldChg chg="addSp delSp modSp add">
        <pc:chgData name="asgarovkamran@gmail.com" userId="b7ba903d58cde83e" providerId="LiveId" clId="{A3574682-266B-4E48-91CB-2461FEC85A51}" dt="2018-04-30T18:18:03.685" v="3409" actId="20577"/>
        <pc:sldMkLst>
          <pc:docMk/>
          <pc:sldMk cId="413056732" sldId="427"/>
        </pc:sldMkLst>
        <pc:spChg chg="add mod">
          <ac:chgData name="asgarovkamran@gmail.com" userId="b7ba903d58cde83e" providerId="LiveId" clId="{A3574682-266B-4E48-91CB-2461FEC85A51}" dt="2018-04-30T18:17:37.803" v="3402" actId="164"/>
          <ac:spMkLst>
            <pc:docMk/>
            <pc:sldMk cId="413056732" sldId="427"/>
            <ac:spMk id="3" creationId="{34B268BE-8EEF-4D76-A634-E5FDB77A2DE2}"/>
          </ac:spMkLst>
        </pc:spChg>
        <pc:spChg chg="add mod">
          <ac:chgData name="asgarovkamran@gmail.com" userId="b7ba903d58cde83e" providerId="LiveId" clId="{A3574682-266B-4E48-91CB-2461FEC85A51}" dt="2018-04-30T18:17:37.803" v="3402" actId="164"/>
          <ac:spMkLst>
            <pc:docMk/>
            <pc:sldMk cId="413056732" sldId="427"/>
            <ac:spMk id="6" creationId="{C993B21B-E055-49F1-BA5D-5404E568B925}"/>
          </ac:spMkLst>
        </pc:spChg>
        <pc:spChg chg="add mod">
          <ac:chgData name="asgarovkamran@gmail.com" userId="b7ba903d58cde83e" providerId="LiveId" clId="{A3574682-266B-4E48-91CB-2461FEC85A51}" dt="2018-04-30T18:17:37.803" v="3402" actId="164"/>
          <ac:spMkLst>
            <pc:docMk/>
            <pc:sldMk cId="413056732" sldId="427"/>
            <ac:spMk id="8" creationId="{282AB8AB-CC91-4FD4-AB2C-FCC9C6C6D972}"/>
          </ac:spMkLst>
        </pc:spChg>
        <pc:spChg chg="del">
          <ac:chgData name="asgarovkamran@gmail.com" userId="b7ba903d58cde83e" providerId="LiveId" clId="{A3574682-266B-4E48-91CB-2461FEC85A51}" dt="2018-04-30T17:33:14.338" v="2502" actId="478"/>
          <ac:spMkLst>
            <pc:docMk/>
            <pc:sldMk cId="413056732" sldId="427"/>
            <ac:spMk id="8" creationId="{7A71FBC5-3DCC-4583-B931-9C720E6B6746}"/>
          </ac:spMkLst>
        </pc:spChg>
        <pc:spChg chg="del">
          <ac:chgData name="asgarovkamran@gmail.com" userId="b7ba903d58cde83e" providerId="LiveId" clId="{A3574682-266B-4E48-91CB-2461FEC85A51}" dt="2018-04-30T17:33:16.996" v="2503" actId="478"/>
          <ac:spMkLst>
            <pc:docMk/>
            <pc:sldMk cId="413056732" sldId="427"/>
            <ac:spMk id="9" creationId="{D5C1741D-E90F-4268-8633-B5D31BA17D0F}"/>
          </ac:spMkLst>
        </pc:spChg>
        <pc:spChg chg="mod">
          <ac:chgData name="asgarovkamran@gmail.com" userId="b7ba903d58cde83e" providerId="LiveId" clId="{A3574682-266B-4E48-91CB-2461FEC85A51}" dt="2018-04-30T17:34:00.130" v="2557" actId="20577"/>
          <ac:spMkLst>
            <pc:docMk/>
            <pc:sldMk cId="413056732" sldId="427"/>
            <ac:spMk id="12" creationId="{00000000-0000-0000-0000-000000000000}"/>
          </ac:spMkLst>
        </pc:spChg>
        <pc:spChg chg="add mod">
          <ac:chgData name="asgarovkamran@gmail.com" userId="b7ba903d58cde83e" providerId="LiveId" clId="{A3574682-266B-4E48-91CB-2461FEC85A51}" dt="2018-04-30T18:14:19.641" v="3277" actId="1076"/>
          <ac:spMkLst>
            <pc:docMk/>
            <pc:sldMk cId="413056732" sldId="427"/>
            <ac:spMk id="13" creationId="{079DC996-CA7B-4FF7-A216-CD369B6F88B7}"/>
          </ac:spMkLst>
        </pc:spChg>
        <pc:spChg chg="add mod">
          <ac:chgData name="asgarovkamran@gmail.com" userId="b7ba903d58cde83e" providerId="LiveId" clId="{A3574682-266B-4E48-91CB-2461FEC85A51}" dt="2018-04-30T18:18:03.685" v="3409" actId="20577"/>
          <ac:spMkLst>
            <pc:docMk/>
            <pc:sldMk cId="413056732" sldId="427"/>
            <ac:spMk id="16" creationId="{A888C3C8-53C0-49FB-94FA-C66C595AF2AB}"/>
          </ac:spMkLst>
        </pc:spChg>
        <pc:grpChg chg="add mod">
          <ac:chgData name="asgarovkamran@gmail.com" userId="b7ba903d58cde83e" providerId="LiveId" clId="{A3574682-266B-4E48-91CB-2461FEC85A51}" dt="2018-04-30T18:17:37.803" v="3402" actId="164"/>
          <ac:grpSpMkLst>
            <pc:docMk/>
            <pc:sldMk cId="413056732" sldId="427"/>
            <ac:grpSpMk id="9" creationId="{BC14EDFC-6B6A-4204-AC8F-526FE96438E3}"/>
          </ac:grpSpMkLst>
        </pc:grpChg>
        <pc:picChg chg="del">
          <ac:chgData name="asgarovkamran@gmail.com" userId="b7ba903d58cde83e" providerId="LiveId" clId="{A3574682-266B-4E48-91CB-2461FEC85A51}" dt="2018-04-30T17:33:12.371" v="2501" actId="478"/>
          <ac:picMkLst>
            <pc:docMk/>
            <pc:sldMk cId="413056732" sldId="427"/>
            <ac:picMk id="6" creationId="{6C51C579-ACD4-40BA-9929-B045DEADB4A4}"/>
          </ac:picMkLst>
        </pc:picChg>
        <pc:picChg chg="add mod">
          <ac:chgData name="asgarovkamran@gmail.com" userId="b7ba903d58cde83e" providerId="LiveId" clId="{A3574682-266B-4E48-91CB-2461FEC85A51}" dt="2018-04-30T18:14:24.034" v="3278" actId="14100"/>
          <ac:picMkLst>
            <pc:docMk/>
            <pc:sldMk cId="413056732" sldId="427"/>
            <ac:picMk id="11" creationId="{BAAA11B8-BEF4-4688-ACE6-AB3B85743801}"/>
          </ac:picMkLst>
        </pc:picChg>
      </pc:sldChg>
      <pc:sldChg chg="del">
        <pc:chgData name="asgarovkamran@gmail.com" userId="b7ba903d58cde83e" providerId="LiveId" clId="{A3574682-266B-4E48-91CB-2461FEC85A51}" dt="2018-04-30T19:38:45.953" v="4134" actId="2696"/>
        <pc:sldMkLst>
          <pc:docMk/>
          <pc:sldMk cId="3210965443" sldId="428"/>
        </pc:sldMkLst>
      </pc:sldChg>
      <pc:sldChg chg="addSp delSp modSp del">
        <pc:chgData name="asgarovkamran@gmail.com" userId="b7ba903d58cde83e" providerId="LiveId" clId="{A3574682-266B-4E48-91CB-2461FEC85A51}" dt="2018-04-30T19:45:10.589" v="4212" actId="2696"/>
        <pc:sldMkLst>
          <pc:docMk/>
          <pc:sldMk cId="1734070520" sldId="429"/>
        </pc:sldMkLst>
        <pc:spChg chg="add del">
          <ac:chgData name="asgarovkamran@gmail.com" userId="b7ba903d58cde83e" providerId="LiveId" clId="{A3574682-266B-4E48-91CB-2461FEC85A51}" dt="2018-04-30T19:42:30.920" v="4149" actId="2696"/>
          <ac:spMkLst>
            <pc:docMk/>
            <pc:sldMk cId="1734070520" sldId="429"/>
            <ac:spMk id="8" creationId="{C93C2C5D-B185-4739-B2DE-FB1CBE81E74D}"/>
          </ac:spMkLst>
        </pc:spChg>
        <pc:graphicFrameChg chg="mod modGraphic">
          <ac:chgData name="asgarovkamran@gmail.com" userId="b7ba903d58cde83e" providerId="LiveId" clId="{A3574682-266B-4E48-91CB-2461FEC85A51}" dt="2018-04-30T19:42:16.450" v="4147" actId="14734"/>
          <ac:graphicFrameMkLst>
            <pc:docMk/>
            <pc:sldMk cId="1734070520" sldId="429"/>
            <ac:graphicFrameMk id="6" creationId="{D0A92C8A-F41D-422F-9F5A-076FCB737FDB}"/>
          </ac:graphicFrameMkLst>
        </pc:graphicFrameChg>
        <pc:graphicFrameChg chg="add del">
          <ac:chgData name="asgarovkamran@gmail.com" userId="b7ba903d58cde83e" providerId="LiveId" clId="{A3574682-266B-4E48-91CB-2461FEC85A51}" dt="2018-04-30T19:42:38.968" v="4151" actId="2696"/>
          <ac:graphicFrameMkLst>
            <pc:docMk/>
            <pc:sldMk cId="1734070520" sldId="429"/>
            <ac:graphicFrameMk id="14" creationId="{0D5F867B-830F-4B8E-B070-5A1F5E22883E}"/>
          </ac:graphicFrameMkLst>
        </pc:graphicFrameChg>
      </pc:sldChg>
      <pc:sldChg chg="addSp delSp modSp add">
        <pc:chgData name="asgarovkamran@gmail.com" userId="b7ba903d58cde83e" providerId="LiveId" clId="{A3574682-266B-4E48-91CB-2461FEC85A51}" dt="2018-04-30T19:45:06.059" v="4211" actId="20577"/>
        <pc:sldMkLst>
          <pc:docMk/>
          <pc:sldMk cId="3812575143" sldId="430"/>
        </pc:sldMkLst>
        <pc:graphicFrameChg chg="del">
          <ac:chgData name="asgarovkamran@gmail.com" userId="b7ba903d58cde83e" providerId="LiveId" clId="{A3574682-266B-4E48-91CB-2461FEC85A51}" dt="2018-04-30T19:42:45.686" v="4153" actId="478"/>
          <ac:graphicFrameMkLst>
            <pc:docMk/>
            <pc:sldMk cId="3812575143" sldId="430"/>
            <ac:graphicFrameMk id="6" creationId="{D0A92C8A-F41D-422F-9F5A-076FCB737FDB}"/>
          </ac:graphicFrameMkLst>
        </pc:graphicFrameChg>
        <pc:graphicFrameChg chg="add mod modGraphic">
          <ac:chgData name="asgarovkamran@gmail.com" userId="b7ba903d58cde83e" providerId="LiveId" clId="{A3574682-266B-4E48-91CB-2461FEC85A51}" dt="2018-04-30T19:45:06.059" v="4211" actId="20577"/>
          <ac:graphicFrameMkLst>
            <pc:docMk/>
            <pc:sldMk cId="3812575143" sldId="430"/>
            <ac:graphicFrameMk id="8" creationId="{1CB3697F-B091-4BDA-B384-B88AB1226CC1}"/>
          </ac:graphicFrameMkLst>
        </pc:graphicFrameChg>
      </pc:sldChg>
    </pc:docChg>
  </pc:docChgLst>
  <pc:docChgLst>
    <pc:chgData name="Кямран М." userId="5bc159132bae6aca" providerId="Windows Live" clId="Web-{989091F4-12D3-43DB-ABCD-E9D72B3C5A32}"/>
    <pc:docChg chg="modSld">
      <pc:chgData name="Кямран М." userId="5bc159132bae6aca" providerId="Windows Live" clId="Web-{989091F4-12D3-43DB-ABCD-E9D72B3C5A32}" dt="2018-04-29T19:21:08.511" v="157"/>
      <pc:docMkLst>
        <pc:docMk/>
      </pc:docMkLst>
      <pc:sldChg chg="modSp">
        <pc:chgData name="Кямран М." userId="5bc159132bae6aca" providerId="Windows Live" clId="Web-{989091F4-12D3-43DB-ABCD-E9D72B3C5A32}" dt="2018-04-29T18:57:30.569" v="20"/>
        <pc:sldMkLst>
          <pc:docMk/>
          <pc:sldMk cId="1514441777" sldId="270"/>
        </pc:sldMkLst>
        <pc:spChg chg="mod">
          <ac:chgData name="Кямран М." userId="5bc159132bae6aca" providerId="Windows Live" clId="Web-{989091F4-12D3-43DB-ABCD-E9D72B3C5A32}" dt="2018-04-29T18:57:30.569" v="20"/>
          <ac:spMkLst>
            <pc:docMk/>
            <pc:sldMk cId="1514441777" sldId="270"/>
            <ac:spMk id="20" creationId="{8C4E8531-3A83-4430-8A84-D103B02DF6C3}"/>
          </ac:spMkLst>
        </pc:spChg>
      </pc:sldChg>
      <pc:sldChg chg="modSp">
        <pc:chgData name="Кямран М." userId="5bc159132bae6aca" providerId="Windows Live" clId="Web-{989091F4-12D3-43DB-ABCD-E9D72B3C5A32}" dt="2018-04-29T18:58:27.695" v="46"/>
        <pc:sldMkLst>
          <pc:docMk/>
          <pc:sldMk cId="289396749" sldId="272"/>
        </pc:sldMkLst>
        <pc:spChg chg="mod">
          <ac:chgData name="Кямран М." userId="5bc159132bae6aca" providerId="Windows Live" clId="Web-{989091F4-12D3-43DB-ABCD-E9D72B3C5A32}" dt="2018-04-29T18:58:27.695" v="46"/>
          <ac:spMkLst>
            <pc:docMk/>
            <pc:sldMk cId="289396749" sldId="272"/>
            <ac:spMk id="14" creationId="{C129A9C2-7BCF-42C0-B877-75125416F605}"/>
          </ac:spMkLst>
        </pc:spChg>
      </pc:sldChg>
      <pc:sldChg chg="modSp">
        <pc:chgData name="Кямран М." userId="5bc159132bae6aca" providerId="Windows Live" clId="Web-{989091F4-12D3-43DB-ABCD-E9D72B3C5A32}" dt="2018-04-29T18:57:19.600" v="14"/>
        <pc:sldMkLst>
          <pc:docMk/>
          <pc:sldMk cId="584462099" sldId="372"/>
        </pc:sldMkLst>
        <pc:spChg chg="mod">
          <ac:chgData name="Кямран М." userId="5bc159132bae6aca" providerId="Windows Live" clId="Web-{989091F4-12D3-43DB-ABCD-E9D72B3C5A32}" dt="2018-04-29T18:57:19.600" v="14"/>
          <ac:spMkLst>
            <pc:docMk/>
            <pc:sldMk cId="584462099" sldId="372"/>
            <ac:spMk id="20" creationId="{FF9BD638-69DB-45C4-B611-D6188F9E0C87}"/>
          </ac:spMkLst>
        </pc:spChg>
      </pc:sldChg>
      <pc:sldChg chg="modSp">
        <pc:chgData name="Кямран М." userId="5bc159132bae6aca" providerId="Windows Live" clId="Web-{989091F4-12D3-43DB-ABCD-E9D72B3C5A32}" dt="2018-04-29T19:18:36.523" v="137"/>
        <pc:sldMkLst>
          <pc:docMk/>
          <pc:sldMk cId="558237162" sldId="381"/>
        </pc:sldMkLst>
        <pc:spChg chg="mod">
          <ac:chgData name="Кямран М." userId="5bc159132bae6aca" providerId="Windows Live" clId="Web-{989091F4-12D3-43DB-ABCD-E9D72B3C5A32}" dt="2018-04-29T19:18:36.523" v="137"/>
          <ac:spMkLst>
            <pc:docMk/>
            <pc:sldMk cId="558237162" sldId="381"/>
            <ac:spMk id="9" creationId="{235784B7-B85E-4949-9684-71C88C0D2A46}"/>
          </ac:spMkLst>
        </pc:spChg>
      </pc:sldChg>
      <pc:sldChg chg="modSp">
        <pc:chgData name="Кямран М." userId="5bc159132bae6aca" providerId="Windows Live" clId="Web-{989091F4-12D3-43DB-ABCD-E9D72B3C5A32}" dt="2018-04-29T18:56:12.738" v="7"/>
        <pc:sldMkLst>
          <pc:docMk/>
          <pc:sldMk cId="737255190" sldId="382"/>
        </pc:sldMkLst>
        <pc:graphicFrameChg chg="mod modGraphic">
          <ac:chgData name="Кямран М." userId="5bc159132bae6aca" providerId="Windows Live" clId="Web-{989091F4-12D3-43DB-ABCD-E9D72B3C5A32}" dt="2018-04-29T18:56:12.738" v="7"/>
          <ac:graphicFrameMkLst>
            <pc:docMk/>
            <pc:sldMk cId="737255190" sldId="382"/>
            <ac:graphicFrameMk id="3" creationId="{5148C127-0E1D-4E65-A96C-DE7283A936E8}"/>
          </ac:graphicFrameMkLst>
        </pc:graphicFrameChg>
      </pc:sldChg>
      <pc:sldChg chg="modSp">
        <pc:chgData name="Кямран М." userId="5bc159132bae6aca" providerId="Windows Live" clId="Web-{989091F4-12D3-43DB-ABCD-E9D72B3C5A32}" dt="2018-04-29T18:56:34.192" v="11"/>
        <pc:sldMkLst>
          <pc:docMk/>
          <pc:sldMk cId="2023768505" sldId="383"/>
        </pc:sldMkLst>
        <pc:graphicFrameChg chg="mod modGraphic">
          <ac:chgData name="Кямран М." userId="5bc159132bae6aca" providerId="Windows Live" clId="Web-{989091F4-12D3-43DB-ABCD-E9D72B3C5A32}" dt="2018-04-29T18:56:34.192" v="11"/>
          <ac:graphicFrameMkLst>
            <pc:docMk/>
            <pc:sldMk cId="2023768505" sldId="383"/>
            <ac:graphicFrameMk id="6" creationId="{E09C2CC4-A5F8-40D8-87C0-4BCFE54ACDFA}"/>
          </ac:graphicFrameMkLst>
        </pc:graphicFrameChg>
      </pc:sldChg>
      <pc:sldChg chg="modSp">
        <pc:chgData name="Кямран М." userId="5bc159132bae6aca" providerId="Windows Live" clId="Web-{989091F4-12D3-43DB-ABCD-E9D72B3C5A32}" dt="2018-04-29T19:20:49.370" v="150"/>
        <pc:sldMkLst>
          <pc:docMk/>
          <pc:sldMk cId="303434241" sldId="385"/>
        </pc:sldMkLst>
        <pc:spChg chg="mod">
          <ac:chgData name="Кямран М." userId="5bc159132bae6aca" providerId="Windows Live" clId="Web-{989091F4-12D3-43DB-ABCD-E9D72B3C5A32}" dt="2018-04-29T19:20:49.370" v="150"/>
          <ac:spMkLst>
            <pc:docMk/>
            <pc:sldMk cId="303434241" sldId="385"/>
            <ac:spMk id="9" creationId="{DF722E0D-8F11-4AA7-A4AA-A6E5D8D13E26}"/>
          </ac:spMkLst>
        </pc:spChg>
      </pc:sldChg>
      <pc:sldChg chg="modSp">
        <pc:chgData name="Кямран М." userId="5bc159132bae6aca" providerId="Windows Live" clId="Web-{989091F4-12D3-43DB-ABCD-E9D72B3C5A32}" dt="2018-04-29T19:19:54.790" v="147"/>
        <pc:sldMkLst>
          <pc:docMk/>
          <pc:sldMk cId="827432336" sldId="391"/>
        </pc:sldMkLst>
        <pc:graphicFrameChg chg="mod modGraphic">
          <ac:chgData name="Кямран М." userId="5bc159132bae6aca" providerId="Windows Live" clId="Web-{989091F4-12D3-43DB-ABCD-E9D72B3C5A32}" dt="2018-04-29T19:19:54.790" v="147"/>
          <ac:graphicFrameMkLst>
            <pc:docMk/>
            <pc:sldMk cId="827432336" sldId="391"/>
            <ac:graphicFrameMk id="3" creationId="{083D06C5-677A-45DC-883B-987D59A6BCEE}"/>
          </ac:graphicFrameMkLst>
        </pc:graphicFrameChg>
      </pc:sldChg>
      <pc:sldChg chg="modSp">
        <pc:chgData name="Кямран М." userId="5bc159132bae6aca" providerId="Windows Live" clId="Web-{989091F4-12D3-43DB-ABCD-E9D72B3C5A32}" dt="2018-04-29T19:21:08.511" v="157"/>
        <pc:sldMkLst>
          <pc:docMk/>
          <pc:sldMk cId="2239677977" sldId="392"/>
        </pc:sldMkLst>
        <pc:graphicFrameChg chg="mod modGraphic">
          <ac:chgData name="Кямран М." userId="5bc159132bae6aca" providerId="Windows Live" clId="Web-{989091F4-12D3-43DB-ABCD-E9D72B3C5A32}" dt="2018-04-29T19:21:08.511" v="157"/>
          <ac:graphicFrameMkLst>
            <pc:docMk/>
            <pc:sldMk cId="2239677977" sldId="392"/>
            <ac:graphicFrameMk id="14" creationId="{44490C5F-E4DD-4110-BC9A-22A51B223BA5}"/>
          </ac:graphicFrameMkLst>
        </pc:graphicFrameChg>
      </pc:sldChg>
      <pc:sldChg chg="modSp">
        <pc:chgData name="Кямран М." userId="5bc159132bae6aca" providerId="Windows Live" clId="Web-{989091F4-12D3-43DB-ABCD-E9D72B3C5A32}" dt="2018-04-29T19:03:20.703" v="112"/>
        <pc:sldMkLst>
          <pc:docMk/>
          <pc:sldMk cId="2437185982" sldId="394"/>
        </pc:sldMkLst>
        <pc:graphicFrameChg chg="mod modGraphic">
          <ac:chgData name="Кямран М." userId="5bc159132bae6aca" providerId="Windows Live" clId="Web-{989091F4-12D3-43DB-ABCD-E9D72B3C5A32}" dt="2018-04-29T19:03:20.703" v="112"/>
          <ac:graphicFrameMkLst>
            <pc:docMk/>
            <pc:sldMk cId="2437185982" sldId="394"/>
            <ac:graphicFrameMk id="52" creationId="{52BAEFFA-7303-4C97-A1B8-78069D78AF05}"/>
          </ac:graphicFrameMkLst>
        </pc:graphicFrameChg>
      </pc:sldChg>
      <pc:sldChg chg="modSp">
        <pc:chgData name="Кямран М." userId="5bc159132bae6aca" providerId="Windows Live" clId="Web-{989091F4-12D3-43DB-ABCD-E9D72B3C5A32}" dt="2018-04-29T19:19:43.400" v="145"/>
        <pc:sldMkLst>
          <pc:docMk/>
          <pc:sldMk cId="2900982250" sldId="397"/>
        </pc:sldMkLst>
        <pc:graphicFrameChg chg="mod modGraphic">
          <ac:chgData name="Кямран М." userId="5bc159132bae6aca" providerId="Windows Live" clId="Web-{989091F4-12D3-43DB-ABCD-E9D72B3C5A32}" dt="2018-04-29T19:19:43.400" v="145"/>
          <ac:graphicFrameMkLst>
            <pc:docMk/>
            <pc:sldMk cId="2900982250" sldId="397"/>
            <ac:graphicFrameMk id="3" creationId="{69A6CAD8-AFA5-4D4E-B825-7A72572856AD}"/>
          </ac:graphicFrameMkLst>
        </pc:graphicFrameChg>
      </pc:sldChg>
      <pc:sldChg chg="modSp">
        <pc:chgData name="Кямран М." userId="5bc159132bae6aca" providerId="Windows Live" clId="Web-{989091F4-12D3-43DB-ABCD-E9D72B3C5A32}" dt="2018-04-29T19:17:47.615" v="115"/>
        <pc:sldMkLst>
          <pc:docMk/>
          <pc:sldMk cId="4170088421" sldId="403"/>
        </pc:sldMkLst>
        <pc:spChg chg="mod">
          <ac:chgData name="Кямран М." userId="5bc159132bae6aca" providerId="Windows Live" clId="Web-{989091F4-12D3-43DB-ABCD-E9D72B3C5A32}" dt="2018-04-29T19:17:47.615" v="115"/>
          <ac:spMkLst>
            <pc:docMk/>
            <pc:sldMk cId="4170088421" sldId="403"/>
            <ac:spMk id="11" creationId="{A70F4CC4-2C75-449B-8081-6789D254D6BB}"/>
          </ac:spMkLst>
        </pc:spChg>
      </pc:sldChg>
      <pc:sldChg chg="modSp">
        <pc:chgData name="Кямран М." userId="5bc159132bae6aca" providerId="Windows Live" clId="Web-{989091F4-12D3-43DB-ABCD-E9D72B3C5A32}" dt="2018-04-29T19:18:22.085" v="136"/>
        <pc:sldMkLst>
          <pc:docMk/>
          <pc:sldMk cId="83970323" sldId="417"/>
        </pc:sldMkLst>
        <pc:graphicFrameChg chg="mod modGraphic">
          <ac:chgData name="Кямран М." userId="5bc159132bae6aca" providerId="Windows Live" clId="Web-{989091F4-12D3-43DB-ABCD-E9D72B3C5A32}" dt="2018-04-29T19:18:22.085" v="136"/>
          <ac:graphicFrameMkLst>
            <pc:docMk/>
            <pc:sldMk cId="83970323" sldId="417"/>
            <ac:graphicFrameMk id="3" creationId="{8A9568A5-55A6-49B9-A664-1097C3E08325}"/>
          </ac:graphicFrameMkLst>
        </pc:graphicFrameChg>
      </pc:sldChg>
    </pc:docChg>
  </pc:docChgLst>
  <pc:docChgLst>
    <pc:chgData name="Guest User" userId="e5a87505603d45f5" providerId="Windows Live" clId="Web-{229876D1-CB7A-4062-AE72-EFB129B24D31}"/>
    <pc:docChg chg="modSld">
      <pc:chgData name="Guest User" userId="e5a87505603d45f5" providerId="Windows Live" clId="Web-{229876D1-CB7A-4062-AE72-EFB129B24D31}" dt="2018-04-30T14:58:52.267" v="408"/>
      <pc:docMkLst>
        <pc:docMk/>
      </pc:docMkLst>
      <pc:sldChg chg="modSp">
        <pc:chgData name="Guest User" userId="e5a87505603d45f5" providerId="Windows Live" clId="Web-{229876D1-CB7A-4062-AE72-EFB129B24D31}" dt="2018-04-30T14:28:55.783" v="243"/>
        <pc:sldMkLst>
          <pc:docMk/>
          <pc:sldMk cId="4151963231" sldId="353"/>
        </pc:sldMkLst>
        <pc:spChg chg="mod">
          <ac:chgData name="Guest User" userId="e5a87505603d45f5" providerId="Windows Live" clId="Web-{229876D1-CB7A-4062-AE72-EFB129B24D31}" dt="2018-04-30T14:28:55.783" v="243"/>
          <ac:spMkLst>
            <pc:docMk/>
            <pc:sldMk cId="4151963231" sldId="353"/>
            <ac:spMk id="3" creationId="{00000000-0000-0000-0000-000000000000}"/>
          </ac:spMkLst>
        </pc:spChg>
      </pc:sldChg>
      <pc:sldChg chg="modSp">
        <pc:chgData name="Guest User" userId="e5a87505603d45f5" providerId="Windows Live" clId="Web-{229876D1-CB7A-4062-AE72-EFB129B24D31}" dt="2018-04-30T14:45:29.668" v="368"/>
        <pc:sldMkLst>
          <pc:docMk/>
          <pc:sldMk cId="1113407285" sldId="404"/>
        </pc:sldMkLst>
        <pc:graphicFrameChg chg="mod modGraphic">
          <ac:chgData name="Guest User" userId="e5a87505603d45f5" providerId="Windows Live" clId="Web-{229876D1-CB7A-4062-AE72-EFB129B24D31}" dt="2018-04-30T14:45:29.668" v="368"/>
          <ac:graphicFrameMkLst>
            <pc:docMk/>
            <pc:sldMk cId="1113407285" sldId="404"/>
            <ac:graphicFrameMk id="11" creationId="{39B1C566-59B0-49FB-B7F8-6A2121CF55F3}"/>
          </ac:graphicFrameMkLst>
        </pc:graphicFrameChg>
        <pc:picChg chg="mod">
          <ac:chgData name="Guest User" userId="e5a87505603d45f5" providerId="Windows Live" clId="Web-{229876D1-CB7A-4062-AE72-EFB129B24D31}" dt="2018-04-30T14:37:46.625" v="331"/>
          <ac:picMkLst>
            <pc:docMk/>
            <pc:sldMk cId="1113407285" sldId="404"/>
            <ac:picMk id="18" creationId="{33E04372-5D64-4CD3-83BC-AB00FE74B273}"/>
          </ac:picMkLst>
        </pc:picChg>
      </pc:sldChg>
      <pc:sldChg chg="modSp">
        <pc:chgData name="Guest User" userId="e5a87505603d45f5" providerId="Windows Live" clId="Web-{229876D1-CB7A-4062-AE72-EFB129B24D31}" dt="2018-04-30T14:58:52.267" v="408"/>
        <pc:sldMkLst>
          <pc:docMk/>
          <pc:sldMk cId="4271203734" sldId="420"/>
        </pc:sldMkLst>
        <pc:spChg chg="mod">
          <ac:chgData name="Guest User" userId="e5a87505603d45f5" providerId="Windows Live" clId="Web-{229876D1-CB7A-4062-AE72-EFB129B24D31}" dt="2018-04-30T14:58:52.267" v="408"/>
          <ac:spMkLst>
            <pc:docMk/>
            <pc:sldMk cId="4271203734" sldId="420"/>
            <ac:spMk id="3" creationId="{C3EB0DE3-5518-47DD-B5A1-1D7DA9D55977}"/>
          </ac:spMkLst>
        </pc:spChg>
      </pc:sldChg>
    </pc:docChg>
  </pc:docChgLst>
  <pc:docChgLst>
    <pc:chgData name="Guest User" userId="1b7e496053a63592" providerId="Windows Live" clId="Web-{EE54970F-EEB1-4BFD-9F0B-D03198FA63DF}"/>
    <pc:docChg chg="modSld">
      <pc:chgData name="Guest User" userId="1b7e496053a63592" providerId="Windows Live" clId="Web-{EE54970F-EEB1-4BFD-9F0B-D03198FA63DF}" dt="2018-04-29T18:58:16.914" v="5"/>
      <pc:docMkLst>
        <pc:docMk/>
      </pc:docMkLst>
      <pc:sldChg chg="modSp">
        <pc:chgData name="Guest User" userId="1b7e496053a63592" providerId="Windows Live" clId="Web-{EE54970F-EEB1-4BFD-9F0B-D03198FA63DF}" dt="2018-04-29T18:58:16.914" v="4"/>
        <pc:sldMkLst>
          <pc:docMk/>
          <pc:sldMk cId="2993621057" sldId="411"/>
        </pc:sldMkLst>
        <pc:spChg chg="mod">
          <ac:chgData name="Guest User" userId="1b7e496053a63592" providerId="Windows Live" clId="Web-{EE54970F-EEB1-4BFD-9F0B-D03198FA63DF}" dt="2018-04-29T18:58:16.914" v="4"/>
          <ac:spMkLst>
            <pc:docMk/>
            <pc:sldMk cId="2993621057" sldId="411"/>
            <ac:spMk id="16" creationId="{1885819E-382F-4A21-B8CA-ACF243CC96A8}"/>
          </ac:spMkLst>
        </pc:spChg>
      </pc:sldChg>
    </pc:docChg>
  </pc:docChgLst>
  <pc:docChgLst>
    <pc:chgData name="Кямран М." userId="5bc159132bae6aca" providerId="Windows Live" clId="Web-{BED8370D-7977-4895-943B-F5E8DCD689A8}"/>
    <pc:docChg chg="modSld">
      <pc:chgData name="Кямран М." userId="5bc159132bae6aca" providerId="Windows Live" clId="Web-{BED8370D-7977-4895-943B-F5E8DCD689A8}" dt="2018-04-27T09:50:09.068" v="0"/>
      <pc:docMkLst>
        <pc:docMk/>
      </pc:docMkLst>
      <pc:sldChg chg="modSp">
        <pc:chgData name="Кямран М." userId="5bc159132bae6aca" providerId="Windows Live" clId="Web-{BED8370D-7977-4895-943B-F5E8DCD689A8}" dt="2018-04-27T09:50:09.068" v="0"/>
        <pc:sldMkLst>
          <pc:docMk/>
          <pc:sldMk cId="338120693" sldId="355"/>
        </pc:sldMkLst>
        <pc:picChg chg="mod">
          <ac:chgData name="Кямран М." userId="5bc159132bae6aca" providerId="Windows Live" clId="Web-{BED8370D-7977-4895-943B-F5E8DCD689A8}" dt="2018-04-27T09:50:09.068" v="0"/>
          <ac:picMkLst>
            <pc:docMk/>
            <pc:sldMk cId="338120693" sldId="355"/>
            <ac:picMk id="6" creationId="{91D9EC7C-EFCA-46F3-97B8-855E8D7E4853}"/>
          </ac:picMkLst>
        </pc:picChg>
      </pc:sldChg>
    </pc:docChg>
  </pc:docChgLst>
  <pc:docChgLst>
    <pc:chgData name="Кямран М." userId="5bc159132bae6aca" providerId="Windows Live" clId="Web-{873B0214-85F0-4746-ADE3-088A4253B1A8}"/>
    <pc:docChg chg="addSld delSld modSld">
      <pc:chgData name="Кямран М." userId="5bc159132bae6aca" providerId="Windows Live" clId="Web-{873B0214-85F0-4746-ADE3-088A4253B1A8}" dt="2018-04-29T20:36:12.411" v="270"/>
      <pc:docMkLst>
        <pc:docMk/>
      </pc:docMkLst>
      <pc:sldChg chg="modSp">
        <pc:chgData name="Кямран М." userId="5bc159132bae6aca" providerId="Windows Live" clId="Web-{873B0214-85F0-4746-ADE3-088A4253B1A8}" dt="2018-04-29T20:09:39.614" v="2"/>
        <pc:sldMkLst>
          <pc:docMk/>
          <pc:sldMk cId="1162574977" sldId="393"/>
        </pc:sldMkLst>
        <pc:graphicFrameChg chg="mod modGraphic">
          <ac:chgData name="Кямран М." userId="5bc159132bae6aca" providerId="Windows Live" clId="Web-{873B0214-85F0-4746-ADE3-088A4253B1A8}" dt="2018-04-29T20:09:39.614" v="2"/>
          <ac:graphicFrameMkLst>
            <pc:docMk/>
            <pc:sldMk cId="1162574977" sldId="393"/>
            <ac:graphicFrameMk id="3" creationId="{E04C9728-FB05-4E85-974D-88124A812E37}"/>
          </ac:graphicFrameMkLst>
        </pc:graphicFrameChg>
      </pc:sldChg>
      <pc:sldChg chg="addSp delSp modSp">
        <pc:chgData name="Кямран М." userId="5bc159132bae6aca" providerId="Windows Live" clId="Web-{873B0214-85F0-4746-ADE3-088A4253B1A8}" dt="2018-04-29T20:36:12.411" v="270"/>
        <pc:sldMkLst>
          <pc:docMk/>
          <pc:sldMk cId="1113407285" sldId="404"/>
        </pc:sldMkLst>
        <pc:grpChg chg="mod">
          <ac:chgData name="Кямран М." userId="5bc159132bae6aca" providerId="Windows Live" clId="Web-{873B0214-85F0-4746-ADE3-088A4253B1A8}" dt="2018-04-29T20:25:18.054" v="93"/>
          <ac:grpSpMkLst>
            <pc:docMk/>
            <pc:sldMk cId="1113407285" sldId="404"/>
            <ac:grpSpMk id="2" creationId="{00000000-0000-0000-0000-000000000000}"/>
          </ac:grpSpMkLst>
        </pc:grpChg>
        <pc:graphicFrameChg chg="del mod modGraphic">
          <ac:chgData name="Кямран М." userId="5bc159132bae6aca" providerId="Windows Live" clId="Web-{873B0214-85F0-4746-ADE3-088A4253B1A8}" dt="2018-04-29T20:23:16.601" v="91"/>
          <ac:graphicFrameMkLst>
            <pc:docMk/>
            <pc:sldMk cId="1113407285" sldId="404"/>
            <ac:graphicFrameMk id="6" creationId="{068DFF45-801D-4E7D-AC78-5F10A33970E2}"/>
          </ac:graphicFrameMkLst>
        </pc:graphicFrameChg>
        <pc:graphicFrameChg chg="add mod modGraphic">
          <ac:chgData name="Кямран М." userId="5bc159132bae6aca" providerId="Windows Live" clId="Web-{873B0214-85F0-4746-ADE3-088A4253B1A8}" dt="2018-04-29T20:36:12.411" v="270"/>
          <ac:graphicFrameMkLst>
            <pc:docMk/>
            <pc:sldMk cId="1113407285" sldId="404"/>
            <ac:graphicFrameMk id="11" creationId="{39B1C566-59B0-49FB-B7F8-6A2121CF55F3}"/>
          </ac:graphicFrameMkLst>
        </pc:graphicFrameChg>
        <pc:picChg chg="add del mod">
          <ac:chgData name="Кямран М." userId="5bc159132bae6aca" providerId="Windows Live" clId="Web-{873B0214-85F0-4746-ADE3-088A4253B1A8}" dt="2018-04-29T20:25:28.960" v="95"/>
          <ac:picMkLst>
            <pc:docMk/>
            <pc:sldMk cId="1113407285" sldId="404"/>
            <ac:picMk id="3" creationId="{2265C48B-17CF-49F3-8FAB-7C7E68260574}"/>
          </ac:picMkLst>
        </pc:picChg>
      </pc:sldChg>
      <pc:sldChg chg="add replId">
        <pc:chgData name="Кямран М." userId="5bc159132bae6aca" providerId="Windows Live" clId="Web-{873B0214-85F0-4746-ADE3-088A4253B1A8}" dt="2018-04-29T20:22:33.711" v="5"/>
        <pc:sldMkLst>
          <pc:docMk/>
          <pc:sldMk cId="3980785755" sldId="419"/>
        </pc:sldMkLst>
      </pc:sldChg>
      <pc:sldChg chg="new del">
        <pc:chgData name="Кямран М." userId="5bc159132bae6aca" providerId="Windows Live" clId="Web-{873B0214-85F0-4746-ADE3-088A4253B1A8}" dt="2018-04-29T20:22:28.132" v="4"/>
        <pc:sldMkLst>
          <pc:docMk/>
          <pc:sldMk cId="4255757756" sldId="419"/>
        </pc:sldMkLst>
      </pc:sldChg>
    </pc:docChg>
  </pc:docChgLst>
  <pc:docChgLst>
    <pc:chgData name="Guest User" userId="1b7e496053a63592" providerId="Windows Live" clId="Web-{BBDDA78B-1270-4A02-9CC7-16072A7C1E42}"/>
    <pc:docChg chg="modSld">
      <pc:chgData name="Guest User" userId="1b7e496053a63592" providerId="Windows Live" clId="Web-{BBDDA78B-1270-4A02-9CC7-16072A7C1E42}" dt="2018-04-25T11:16:01.419" v="203"/>
      <pc:docMkLst>
        <pc:docMk/>
      </pc:docMkLst>
      <pc:sldChg chg="addSp delSp modSp">
        <pc:chgData name="Guest User" userId="1b7e496053a63592" providerId="Windows Live" clId="Web-{BBDDA78B-1270-4A02-9CC7-16072A7C1E42}" dt="2018-04-25T11:03:29.795" v="117"/>
        <pc:sldMkLst>
          <pc:docMk/>
          <pc:sldMk cId="1405097266" sldId="387"/>
        </pc:sldMkLst>
        <pc:picChg chg="add mod">
          <ac:chgData name="Guest User" userId="1b7e496053a63592" providerId="Windows Live" clId="Web-{BBDDA78B-1270-4A02-9CC7-16072A7C1E42}" dt="2018-04-25T11:03:24.999" v="115"/>
          <ac:picMkLst>
            <pc:docMk/>
            <pc:sldMk cId="1405097266" sldId="387"/>
            <ac:picMk id="3" creationId="{AB403C27-9268-4972-AC01-6EC34A60188F}"/>
          </ac:picMkLst>
        </pc:picChg>
        <pc:picChg chg="del mod">
          <ac:chgData name="Guest User" userId="1b7e496053a63592" providerId="Windows Live" clId="Web-{BBDDA78B-1270-4A02-9CC7-16072A7C1E42}" dt="2018-04-25T11:03:29.795" v="117"/>
          <ac:picMkLst>
            <pc:docMk/>
            <pc:sldMk cId="1405097266" sldId="387"/>
            <ac:picMk id="2052" creationId="{00000000-0000-0000-0000-000000000000}"/>
          </ac:picMkLst>
        </pc:picChg>
      </pc:sldChg>
      <pc:sldChg chg="addSp delSp modSp">
        <pc:chgData name="Guest User" userId="1b7e496053a63592" providerId="Windows Live" clId="Web-{BBDDA78B-1270-4A02-9CC7-16072A7C1E42}" dt="2018-04-25T11:16:01.419" v="203"/>
        <pc:sldMkLst>
          <pc:docMk/>
          <pc:sldMk cId="2437185982" sldId="394"/>
        </pc:sldMkLst>
        <pc:spChg chg="mod">
          <ac:chgData name="Guest User" userId="1b7e496053a63592" providerId="Windows Live" clId="Web-{BBDDA78B-1270-4A02-9CC7-16072A7C1E42}" dt="2018-04-25T11:12:57.466" v="172"/>
          <ac:spMkLst>
            <pc:docMk/>
            <pc:sldMk cId="2437185982" sldId="394"/>
            <ac:spMk id="12" creationId="{00000000-0000-0000-0000-000000000000}"/>
          </ac:spMkLst>
        </pc:spChg>
        <pc:spChg chg="add mod">
          <ac:chgData name="Guest User" userId="1b7e496053a63592" providerId="Windows Live" clId="Web-{BBDDA78B-1270-4A02-9CC7-16072A7C1E42}" dt="2018-04-25T10:58:58.328" v="92"/>
          <ac:spMkLst>
            <pc:docMk/>
            <pc:sldMk cId="2437185982" sldId="394"/>
            <ac:spMk id="18" creationId="{CC79C30F-2E96-4AD3-A458-B5D23BDFBBD5}"/>
          </ac:spMkLst>
        </pc:spChg>
        <pc:spChg chg="add mod">
          <ac:chgData name="Guest User" userId="1b7e496053a63592" providerId="Windows Live" clId="Web-{BBDDA78B-1270-4A02-9CC7-16072A7C1E42}" dt="2018-04-25T11:16:01.419" v="203"/>
          <ac:spMkLst>
            <pc:docMk/>
            <pc:sldMk cId="2437185982" sldId="394"/>
            <ac:spMk id="19" creationId="{AB10D8BB-CC8E-4F1E-BB6B-EBD236546CA8}"/>
          </ac:spMkLst>
        </pc:spChg>
        <pc:spChg chg="add mod">
          <ac:chgData name="Guest User" userId="1b7e496053a63592" providerId="Windows Live" clId="Web-{BBDDA78B-1270-4A02-9CC7-16072A7C1E42}" dt="2018-04-25T11:08:59.512" v="165"/>
          <ac:spMkLst>
            <pc:docMk/>
            <pc:sldMk cId="2437185982" sldId="394"/>
            <ac:spMk id="20" creationId="{153F8501-3669-4F06-8BC2-CF1CD539871C}"/>
          </ac:spMkLst>
        </pc:spChg>
        <pc:spChg chg="add mod">
          <ac:chgData name="Guest User" userId="1b7e496053a63592" providerId="Windows Live" clId="Web-{BBDDA78B-1270-4A02-9CC7-16072A7C1E42}" dt="2018-04-25T11:08:25.091" v="158"/>
          <ac:spMkLst>
            <pc:docMk/>
            <pc:sldMk cId="2437185982" sldId="394"/>
            <ac:spMk id="24" creationId="{F794E8A6-8E05-4EAF-A49D-BCE7717E6E1E}"/>
          </ac:spMkLst>
        </pc:spChg>
        <pc:spChg chg="add mod">
          <ac:chgData name="Guest User" userId="1b7e496053a63592" providerId="Windows Live" clId="Web-{BBDDA78B-1270-4A02-9CC7-16072A7C1E42}" dt="2018-04-25T11:14:15.169" v="188"/>
          <ac:spMkLst>
            <pc:docMk/>
            <pc:sldMk cId="2437185982" sldId="394"/>
            <ac:spMk id="33" creationId="{B589E161-057A-49D1-B8D7-174722C245A3}"/>
          </ac:spMkLst>
        </pc:spChg>
        <pc:spChg chg="add mod">
          <ac:chgData name="Guest User" userId="1b7e496053a63592" providerId="Windows Live" clId="Web-{BBDDA78B-1270-4A02-9CC7-16072A7C1E42}" dt="2018-04-25T11:15:18.309" v="202"/>
          <ac:spMkLst>
            <pc:docMk/>
            <pc:sldMk cId="2437185982" sldId="394"/>
            <ac:spMk id="34" creationId="{0AF30417-1857-4ACB-B6EC-B187398C04F2}"/>
          </ac:spMkLst>
        </pc:spChg>
        <pc:picChg chg="del">
          <ac:chgData name="Guest User" userId="1b7e496053a63592" providerId="Windows Live" clId="Web-{BBDDA78B-1270-4A02-9CC7-16072A7C1E42}" dt="2018-04-25T10:42:03.225" v="0"/>
          <ac:picMkLst>
            <pc:docMk/>
            <pc:sldMk cId="2437185982" sldId="394"/>
            <ac:picMk id="3" creationId="{DB0F2B9C-BB05-4E44-A455-F79A1E613F73}"/>
          </ac:picMkLst>
        </pc:picChg>
        <pc:picChg chg="del">
          <ac:chgData name="Guest User" userId="1b7e496053a63592" providerId="Windows Live" clId="Web-{BBDDA78B-1270-4A02-9CC7-16072A7C1E42}" dt="2018-04-25T10:42:04.475" v="1"/>
          <ac:picMkLst>
            <pc:docMk/>
            <pc:sldMk cId="2437185982" sldId="394"/>
            <ac:picMk id="6" creationId="{DE69FFDE-2491-4C76-9FFF-B85A74619150}"/>
          </ac:picMkLst>
        </pc:picChg>
        <pc:picChg chg="add mod modCrop">
          <ac:chgData name="Guest User" userId="1b7e496053a63592" providerId="Windows Live" clId="Web-{BBDDA78B-1270-4A02-9CC7-16072A7C1E42}" dt="2018-04-25T10:58:18.297" v="78"/>
          <ac:picMkLst>
            <pc:docMk/>
            <pc:sldMk cId="2437185982" sldId="394"/>
            <ac:picMk id="8" creationId="{9FD24F77-D70F-4AF9-A443-BE4BC04F6974}"/>
          </ac:picMkLst>
        </pc:picChg>
        <pc:picChg chg="add mod">
          <ac:chgData name="Guest User" userId="1b7e496053a63592" providerId="Windows Live" clId="Web-{BBDDA78B-1270-4A02-9CC7-16072A7C1E42}" dt="2018-04-25T10:58:20.875" v="79"/>
          <ac:picMkLst>
            <pc:docMk/>
            <pc:sldMk cId="2437185982" sldId="394"/>
            <ac:picMk id="11" creationId="{24CC2475-9A24-4CEE-A03A-C75EDEC0BA0A}"/>
          </ac:picMkLst>
        </pc:picChg>
        <pc:picChg chg="add mod modCrop">
          <ac:chgData name="Guest User" userId="1b7e496053a63592" providerId="Windows Live" clId="Web-{BBDDA78B-1270-4A02-9CC7-16072A7C1E42}" dt="2018-04-25T11:07:18.497" v="142"/>
          <ac:picMkLst>
            <pc:docMk/>
            <pc:sldMk cId="2437185982" sldId="394"/>
            <ac:picMk id="22" creationId="{0EDF83BF-381E-4A20-8047-2B705BAE875C}"/>
          </ac:picMkLst>
        </pc:picChg>
        <pc:picChg chg="add mod">
          <ac:chgData name="Guest User" userId="1b7e496053a63592" providerId="Windows Live" clId="Web-{BBDDA78B-1270-4A02-9CC7-16072A7C1E42}" dt="2018-04-25T11:12:55.841" v="171"/>
          <ac:picMkLst>
            <pc:docMk/>
            <pc:sldMk cId="2437185982" sldId="394"/>
            <ac:picMk id="28" creationId="{79B07AE4-DEEB-45A9-8AA9-2A0F13483D54}"/>
          </ac:picMkLst>
        </pc:picChg>
        <pc:picChg chg="add mod">
          <ac:chgData name="Guest User" userId="1b7e496053a63592" providerId="Windows Live" clId="Web-{BBDDA78B-1270-4A02-9CC7-16072A7C1E42}" dt="2018-04-25T11:13:38.403" v="179"/>
          <ac:picMkLst>
            <pc:docMk/>
            <pc:sldMk cId="2437185982" sldId="394"/>
            <ac:picMk id="32" creationId="{F9CD70F9-1DF7-4378-8F3A-8BFCDA345D65}"/>
          </ac:picMkLst>
        </pc:picChg>
        <pc:cxnChg chg="add mod">
          <ac:chgData name="Guest User" userId="1b7e496053a63592" providerId="Windows Live" clId="Web-{BBDDA78B-1270-4A02-9CC7-16072A7C1E42}" dt="2018-04-25T10:58:15.828" v="77"/>
          <ac:cxnSpMkLst>
            <pc:docMk/>
            <pc:sldMk cId="2437185982" sldId="394"/>
            <ac:cxnSpMk id="17" creationId="{EBE90340-CE10-4CDB-8902-8F6CD36B37C7}"/>
          </ac:cxnSpMkLst>
        </pc:cxnChg>
        <pc:cxnChg chg="add mod">
          <ac:chgData name="Guest User" userId="1b7e496053a63592" providerId="Windows Live" clId="Web-{BBDDA78B-1270-4A02-9CC7-16072A7C1E42}" dt="2018-04-25T11:07:21.966" v="143"/>
          <ac:cxnSpMkLst>
            <pc:docMk/>
            <pc:sldMk cId="2437185982" sldId="394"/>
            <ac:cxnSpMk id="23" creationId="{05C55C2B-4869-4A81-8B2D-7DBF0C3EDEB5}"/>
          </ac:cxnSpMkLst>
        </pc:cxnChg>
        <pc:cxnChg chg="add mod">
          <ac:chgData name="Guest User" userId="1b7e496053a63592" providerId="Windows Live" clId="Web-{BBDDA78B-1270-4A02-9CC7-16072A7C1E42}" dt="2018-04-25T11:08:49.497" v="163"/>
          <ac:cxnSpMkLst>
            <pc:docMk/>
            <pc:sldMk cId="2437185982" sldId="394"/>
            <ac:cxnSpMk id="25" creationId="{9429932C-3818-49B2-9EE5-DA7A7562A4F8}"/>
          </ac:cxnSpMkLst>
        </pc:cxnChg>
      </pc:sldChg>
    </pc:docChg>
  </pc:docChgLst>
  <pc:docChgLst>
    <pc:chgData name="Guest User" userId="1b7e496053a63592" providerId="Windows Live" clId="Web-{5B54E607-7117-46DF-A1FE-7E567F8F4953}"/>
    <pc:docChg chg="modSld">
      <pc:chgData name="Guest User" userId="1b7e496053a63592" providerId="Windows Live" clId="Web-{5B54E607-7117-46DF-A1FE-7E567F8F4953}" dt="2018-04-27T07:40:37.394" v="1306"/>
      <pc:docMkLst>
        <pc:docMk/>
      </pc:docMkLst>
      <pc:sldChg chg="addSp delSp modSp">
        <pc:chgData name="Guest User" userId="1b7e496053a63592" providerId="Windows Live" clId="Web-{5B54E607-7117-46DF-A1FE-7E567F8F4953}" dt="2018-04-27T07:35:13.693" v="1230"/>
        <pc:sldMkLst>
          <pc:docMk/>
          <pc:sldMk cId="2727142320" sldId="328"/>
        </pc:sldMkLst>
        <pc:spChg chg="add del">
          <ac:chgData name="Guest User" userId="1b7e496053a63592" providerId="Windows Live" clId="Web-{5B54E607-7117-46DF-A1FE-7E567F8F4953}" dt="2018-04-27T06:57:44.853" v="347"/>
          <ac:spMkLst>
            <pc:docMk/>
            <pc:sldMk cId="2727142320" sldId="328"/>
            <ac:spMk id="4" creationId="{00000000-0000-0000-0000-000000000000}"/>
          </ac:spMkLst>
        </pc:spChg>
        <pc:spChg chg="add del">
          <ac:chgData name="Guest User" userId="1b7e496053a63592" providerId="Windows Live" clId="Web-{5B54E607-7117-46DF-A1FE-7E567F8F4953}" dt="2018-04-27T06:57:44.853" v="348"/>
          <ac:spMkLst>
            <pc:docMk/>
            <pc:sldMk cId="2727142320" sldId="328"/>
            <ac:spMk id="5" creationId="{00000000-0000-0000-0000-000000000000}"/>
          </ac:spMkLst>
        </pc:spChg>
        <pc:spChg chg="add del">
          <ac:chgData name="Guest User" userId="1b7e496053a63592" providerId="Windows Live" clId="Web-{5B54E607-7117-46DF-A1FE-7E567F8F4953}" dt="2018-04-27T06:57:44.853" v="350"/>
          <ac:spMkLst>
            <pc:docMk/>
            <pc:sldMk cId="2727142320" sldId="328"/>
            <ac:spMk id="10" creationId="{00000000-0000-0000-0000-000000000000}"/>
          </ac:spMkLst>
        </pc:spChg>
        <pc:spChg chg="add del">
          <ac:chgData name="Guest User" userId="1b7e496053a63592" providerId="Windows Live" clId="Web-{5B54E607-7117-46DF-A1FE-7E567F8F4953}" dt="2018-04-27T06:57:44.853" v="351"/>
          <ac:spMkLst>
            <pc:docMk/>
            <pc:sldMk cId="2727142320" sldId="328"/>
            <ac:spMk id="12" creationId="{00000000-0000-0000-0000-000000000000}"/>
          </ac:spMkLst>
        </pc:spChg>
        <pc:spChg chg="add del mod">
          <ac:chgData name="Guest User" userId="1b7e496053a63592" providerId="Windows Live" clId="Web-{5B54E607-7117-46DF-A1FE-7E567F8F4953}" dt="2018-04-27T06:57:36.697" v="330"/>
          <ac:spMkLst>
            <pc:docMk/>
            <pc:sldMk cId="2727142320" sldId="328"/>
            <ac:spMk id="13" creationId="{C253453A-3455-47D0-B50B-90F54A845D2D}"/>
          </ac:spMkLst>
        </pc:spChg>
        <pc:spChg chg="add del">
          <ac:chgData name="Guest User" userId="1b7e496053a63592" providerId="Windows Live" clId="Web-{5B54E607-7117-46DF-A1FE-7E567F8F4953}" dt="2018-04-27T06:57:44.853" v="353"/>
          <ac:spMkLst>
            <pc:docMk/>
            <pc:sldMk cId="2727142320" sldId="328"/>
            <ac:spMk id="15" creationId="{3F0E435C-E9C1-4370-87CB-9070D66A2BA6}"/>
          </ac:spMkLst>
        </pc:spChg>
        <pc:spChg chg="add del mod">
          <ac:chgData name="Guest User" userId="1b7e496053a63592" providerId="Windows Live" clId="Web-{5B54E607-7117-46DF-A1FE-7E567F8F4953}" dt="2018-04-27T07:12:08.478" v="977"/>
          <ac:spMkLst>
            <pc:docMk/>
            <pc:sldMk cId="2727142320" sldId="328"/>
            <ac:spMk id="17" creationId="{705C8EFA-3D5B-49FE-BC05-ABBF17B82C65}"/>
          </ac:spMkLst>
        </pc:spChg>
        <pc:spChg chg="add mod">
          <ac:chgData name="Guest User" userId="1b7e496053a63592" providerId="Windows Live" clId="Web-{5B54E607-7117-46DF-A1FE-7E567F8F4953}" dt="2018-04-27T07:35:13.693" v="1230"/>
          <ac:spMkLst>
            <pc:docMk/>
            <pc:sldMk cId="2727142320" sldId="328"/>
            <ac:spMk id="20" creationId="{226B177C-009A-480F-BFB4-65DA76DE3A0A}"/>
          </ac:spMkLst>
        </pc:spChg>
        <pc:spChg chg="add mod">
          <ac:chgData name="Guest User" userId="1b7e496053a63592" providerId="Windows Live" clId="Web-{5B54E607-7117-46DF-A1FE-7E567F8F4953}" dt="2018-04-27T07:25:19.948" v="1229"/>
          <ac:spMkLst>
            <pc:docMk/>
            <pc:sldMk cId="2727142320" sldId="328"/>
            <ac:spMk id="23" creationId="{32540CE6-6E46-4B4F-8B8A-CA78AC7AD986}"/>
          </ac:spMkLst>
        </pc:spChg>
        <pc:spChg chg="add del mod">
          <ac:chgData name="Guest User" userId="1b7e496053a63592" providerId="Windows Live" clId="Web-{5B54E607-7117-46DF-A1FE-7E567F8F4953}" dt="2018-04-27T07:12:10.384" v="980"/>
          <ac:spMkLst>
            <pc:docMk/>
            <pc:sldMk cId="2727142320" sldId="328"/>
            <ac:spMk id="55" creationId="{175C5771-93D7-4D2C-A45D-4C8AE6D558F0}"/>
          </ac:spMkLst>
        </pc:spChg>
        <pc:picChg chg="add del mod">
          <ac:chgData name="Guest User" userId="1b7e496053a63592" providerId="Windows Live" clId="Web-{5B54E607-7117-46DF-A1FE-7E567F8F4953}" dt="2018-04-27T07:11:57.338" v="974"/>
          <ac:picMkLst>
            <pc:docMk/>
            <pc:sldMk cId="2727142320" sldId="328"/>
            <ac:picMk id="3" creationId="{B2F8F55A-CF77-4C91-B7D8-D9BD04F09D93}"/>
          </ac:picMkLst>
        </pc:picChg>
        <pc:picChg chg="add del">
          <ac:chgData name="Guest User" userId="1b7e496053a63592" providerId="Windows Live" clId="Web-{5B54E607-7117-46DF-A1FE-7E567F8F4953}" dt="2018-04-27T06:57:44.853" v="349"/>
          <ac:picMkLst>
            <pc:docMk/>
            <pc:sldMk cId="2727142320" sldId="328"/>
            <ac:picMk id="7" creationId="{00000000-0000-0000-0000-000000000000}"/>
          </ac:picMkLst>
        </pc:picChg>
        <pc:picChg chg="add del">
          <ac:chgData name="Guest User" userId="1b7e496053a63592" providerId="Windows Live" clId="Web-{5B54E607-7117-46DF-A1FE-7E567F8F4953}" dt="2018-04-27T06:57:44.853" v="352"/>
          <ac:picMkLst>
            <pc:docMk/>
            <pc:sldMk cId="2727142320" sldId="328"/>
            <ac:picMk id="14" creationId="{EC9753E0-6A9F-43F8-962A-00D963A5284E}"/>
          </ac:picMkLst>
        </pc:picChg>
        <pc:picChg chg="add del mod">
          <ac:chgData name="Guest User" userId="1b7e496053a63592" providerId="Windows Live" clId="Web-{5B54E607-7117-46DF-A1FE-7E567F8F4953}" dt="2018-04-27T06:59:45.137" v="495"/>
          <ac:picMkLst>
            <pc:docMk/>
            <pc:sldMk cId="2727142320" sldId="328"/>
            <ac:picMk id="16" creationId="{00000000-0000-0000-0000-000000000000}"/>
          </ac:picMkLst>
        </pc:picChg>
        <pc:picChg chg="add del mod">
          <ac:chgData name="Guest User" userId="1b7e496053a63592" providerId="Windows Live" clId="Web-{5B54E607-7117-46DF-A1FE-7E567F8F4953}" dt="2018-04-27T07:08:22.447" v="885"/>
          <ac:picMkLst>
            <pc:docMk/>
            <pc:sldMk cId="2727142320" sldId="328"/>
            <ac:picMk id="19" creationId="{00000000-0000-0000-0000-000000000000}"/>
          </ac:picMkLst>
        </pc:picChg>
        <pc:picChg chg="add del mod">
          <ac:chgData name="Guest User" userId="1b7e496053a63592" providerId="Windows Live" clId="Web-{5B54E607-7117-46DF-A1FE-7E567F8F4953}" dt="2018-04-27T07:08:22.259" v="883"/>
          <ac:picMkLst>
            <pc:docMk/>
            <pc:sldMk cId="2727142320" sldId="328"/>
            <ac:picMk id="22" creationId="{00000000-0000-0000-0000-000000000000}"/>
          </ac:picMkLst>
        </pc:picChg>
        <pc:cxnChg chg="add mod">
          <ac:chgData name="Guest User" userId="1b7e496053a63592" providerId="Windows Live" clId="Web-{5B54E607-7117-46DF-A1FE-7E567F8F4953}" dt="2018-04-27T07:11:50.166" v="972"/>
          <ac:cxnSpMkLst>
            <pc:docMk/>
            <pc:sldMk cId="2727142320" sldId="328"/>
            <ac:cxnSpMk id="18" creationId="{1F54F1CE-9EA5-4EC4-B965-A493F6E43E35}"/>
          </ac:cxnSpMkLst>
        </pc:cxnChg>
        <pc:cxnChg chg="add del mod">
          <ac:chgData name="Guest User" userId="1b7e496053a63592" providerId="Windows Live" clId="Web-{5B54E607-7117-46DF-A1FE-7E567F8F4953}" dt="2018-04-27T07:08:22.181" v="882"/>
          <ac:cxnSpMkLst>
            <pc:docMk/>
            <pc:sldMk cId="2727142320" sldId="328"/>
            <ac:cxnSpMk id="50" creationId="{4A225752-8952-4984-ADE4-93D10AAA07CE}"/>
          </ac:cxnSpMkLst>
        </pc:cxnChg>
        <pc:cxnChg chg="add del">
          <ac:chgData name="Guest User" userId="1b7e496053a63592" providerId="Windows Live" clId="Web-{5B54E607-7117-46DF-A1FE-7E567F8F4953}" dt="2018-04-27T06:57:44.853" v="358"/>
          <ac:cxnSpMkLst>
            <pc:docMk/>
            <pc:sldMk cId="2727142320" sldId="328"/>
            <ac:cxnSpMk id="57" creationId="{ED390529-703C-4F6C-94F6-0E864B5358DB}"/>
          </ac:cxnSpMkLst>
        </pc:cxnChg>
      </pc:sldChg>
      <pc:sldChg chg="addSp modSp">
        <pc:chgData name="Guest User" userId="1b7e496053a63592" providerId="Windows Live" clId="Web-{5B54E607-7117-46DF-A1FE-7E567F8F4953}" dt="2018-04-27T07:40:37.394" v="1306"/>
        <pc:sldMkLst>
          <pc:docMk/>
          <pc:sldMk cId="1140187963" sldId="408"/>
        </pc:sldMkLst>
        <pc:spChg chg="add mod">
          <ac:chgData name="Guest User" userId="1b7e496053a63592" providerId="Windows Live" clId="Web-{5B54E607-7117-46DF-A1FE-7E567F8F4953}" dt="2018-04-27T07:40:37.394" v="1306"/>
          <ac:spMkLst>
            <pc:docMk/>
            <pc:sldMk cId="1140187963" sldId="408"/>
            <ac:spMk id="11" creationId="{ABED1388-D5B8-4FC4-B79E-101ACDED3C1C}"/>
          </ac:spMkLst>
        </pc:spChg>
      </pc:sldChg>
    </pc:docChg>
  </pc:docChgLst>
  <pc:docChgLst>
    <pc:chgData name="Кямран М." userId="5bc159132bae6aca" providerId="Windows Live" clId="Web-{2E15CD21-9730-41B6-B2DC-D1E5679EBFAA}"/>
    <pc:docChg chg="delSld modSld">
      <pc:chgData name="Кямран М." userId="5bc159132bae6aca" providerId="Windows Live" clId="Web-{2E15CD21-9730-41B6-B2DC-D1E5679EBFAA}" dt="2018-04-25T12:42:54.600" v="219"/>
      <pc:docMkLst>
        <pc:docMk/>
      </pc:docMkLst>
      <pc:sldChg chg="modSp">
        <pc:chgData name="Кямран М." userId="5bc159132bae6aca" providerId="Windows Live" clId="Web-{2E15CD21-9730-41B6-B2DC-D1E5679EBFAA}" dt="2018-04-25T12:31:51.619" v="7"/>
        <pc:sldMkLst>
          <pc:docMk/>
          <pc:sldMk cId="102787215" sldId="374"/>
        </pc:sldMkLst>
        <pc:spChg chg="mod">
          <ac:chgData name="Кямран М." userId="5bc159132bae6aca" providerId="Windows Live" clId="Web-{2E15CD21-9730-41B6-B2DC-D1E5679EBFAA}" dt="2018-04-25T12:31:51.619" v="7"/>
          <ac:spMkLst>
            <pc:docMk/>
            <pc:sldMk cId="102787215" sldId="374"/>
            <ac:spMk id="8" creationId="{00000000-0000-0000-0000-000000000000}"/>
          </ac:spMkLst>
        </pc:spChg>
      </pc:sldChg>
      <pc:sldChg chg="addSp delSp modSp">
        <pc:chgData name="Кямран М." userId="5bc159132bae6aca" providerId="Windows Live" clId="Web-{2E15CD21-9730-41B6-B2DC-D1E5679EBFAA}" dt="2018-04-25T12:29:24.089" v="4"/>
        <pc:sldMkLst>
          <pc:docMk/>
          <pc:sldMk cId="1405097266" sldId="387"/>
        </pc:sldMkLst>
        <pc:picChg chg="del">
          <ac:chgData name="Кямран М." userId="5bc159132bae6aca" providerId="Windows Live" clId="Web-{2E15CD21-9730-41B6-B2DC-D1E5679EBFAA}" dt="2018-04-25T12:29:21.198" v="3"/>
          <ac:picMkLst>
            <pc:docMk/>
            <pc:sldMk cId="1405097266" sldId="387"/>
            <ac:picMk id="3" creationId="{AB403C27-9268-4972-AC01-6EC34A60188F}"/>
          </ac:picMkLst>
        </pc:picChg>
        <pc:picChg chg="add mod">
          <ac:chgData name="Кямран М." userId="5bc159132bae6aca" providerId="Windows Live" clId="Web-{2E15CD21-9730-41B6-B2DC-D1E5679EBFAA}" dt="2018-04-25T12:29:24.089" v="4"/>
          <ac:picMkLst>
            <pc:docMk/>
            <pc:sldMk cId="1405097266" sldId="387"/>
            <ac:picMk id="9" creationId="{F5B134F0-7484-4126-9EC5-69C5167EB766}"/>
          </ac:picMkLst>
        </pc:picChg>
      </pc:sldChg>
      <pc:sldChg chg="modSp">
        <pc:chgData name="Кямран М." userId="5bc159132bae6aca" providerId="Windows Live" clId="Web-{2E15CD21-9730-41B6-B2DC-D1E5679EBFAA}" dt="2018-04-25T12:40:55.007" v="218"/>
        <pc:sldMkLst>
          <pc:docMk/>
          <pc:sldMk cId="2437185982" sldId="394"/>
        </pc:sldMkLst>
        <pc:graphicFrameChg chg="mod modGraphic">
          <ac:chgData name="Кямран М." userId="5bc159132bae6aca" providerId="Windows Live" clId="Web-{2E15CD21-9730-41B6-B2DC-D1E5679EBFAA}" dt="2018-04-25T12:40:55.007" v="218"/>
          <ac:graphicFrameMkLst>
            <pc:docMk/>
            <pc:sldMk cId="2437185982" sldId="394"/>
            <ac:graphicFrameMk id="52" creationId="{52BAEFFA-7303-4C97-A1B8-78069D78AF05}"/>
          </ac:graphicFrameMkLst>
        </pc:graphicFrameChg>
      </pc:sldChg>
    </pc:docChg>
  </pc:docChgLst>
  <pc:docChgLst>
    <pc:chgData name="Guest User" userId="e5a87505603d45f5" providerId="Windows Live" clId="Web-{37B49DE5-1705-4F0C-8C29-937D1AB7815D}"/>
    <pc:docChg chg="modSld">
      <pc:chgData name="Guest User" userId="e5a87505603d45f5" providerId="Windows Live" clId="Web-{37B49DE5-1705-4F0C-8C29-937D1AB7815D}" dt="2018-04-25T12:12:05.438" v="447"/>
      <pc:docMkLst>
        <pc:docMk/>
      </pc:docMkLst>
      <pc:sldChg chg="addSp delSp modSp">
        <pc:chgData name="Guest User" userId="e5a87505603d45f5" providerId="Windows Live" clId="Web-{37B49DE5-1705-4F0C-8C29-937D1AB7815D}" dt="2018-04-25T12:12:05.438" v="446"/>
        <pc:sldMkLst>
          <pc:docMk/>
          <pc:sldMk cId="737255190" sldId="382"/>
        </pc:sldMkLst>
        <pc:spChg chg="add del mod">
          <ac:chgData name="Guest User" userId="e5a87505603d45f5" providerId="Windows Live" clId="Web-{37B49DE5-1705-4F0C-8C29-937D1AB7815D}" dt="2018-04-25T12:03:49.082" v="310"/>
          <ac:spMkLst>
            <pc:docMk/>
            <pc:sldMk cId="737255190" sldId="382"/>
            <ac:spMk id="14" creationId="{80567B95-244D-435D-9383-B697B49BC0AE}"/>
          </ac:spMkLst>
        </pc:spChg>
        <pc:spChg chg="add del mod">
          <ac:chgData name="Guest User" userId="e5a87505603d45f5" providerId="Windows Live" clId="Web-{37B49DE5-1705-4F0C-8C29-937D1AB7815D}" dt="2018-04-25T12:03:50.722" v="311"/>
          <ac:spMkLst>
            <pc:docMk/>
            <pc:sldMk cId="737255190" sldId="382"/>
            <ac:spMk id="16" creationId="{C52DEEC1-A496-4553-A749-B4EB1F2D3582}"/>
          </ac:spMkLst>
        </pc:spChg>
        <pc:spChg chg="add mod">
          <ac:chgData name="Guest User" userId="e5a87505603d45f5" providerId="Windows Live" clId="Web-{37B49DE5-1705-4F0C-8C29-937D1AB7815D}" dt="2018-04-25T12:04:31.284" v="321"/>
          <ac:spMkLst>
            <pc:docMk/>
            <pc:sldMk cId="737255190" sldId="382"/>
            <ac:spMk id="17" creationId="{D75844FC-976E-4CB6-A9B6-0C51C22D6801}"/>
          </ac:spMkLst>
        </pc:spChg>
        <pc:spChg chg="add mod">
          <ac:chgData name="Guest User" userId="e5a87505603d45f5" providerId="Windows Live" clId="Web-{37B49DE5-1705-4F0C-8C29-937D1AB7815D}" dt="2018-04-25T12:12:05.438" v="446"/>
          <ac:spMkLst>
            <pc:docMk/>
            <pc:sldMk cId="737255190" sldId="382"/>
            <ac:spMk id="22" creationId="{C466A69D-190D-490D-9B9E-13E8E708DBF7}"/>
          </ac:spMkLst>
        </pc:spChg>
        <pc:graphicFrameChg chg="add del mod modGraphic">
          <ac:chgData name="Guest User" userId="e5a87505603d45f5" providerId="Windows Live" clId="Web-{37B49DE5-1705-4F0C-8C29-937D1AB7815D}" dt="2018-04-25T12:01:06.209" v="216"/>
          <ac:graphicFrameMkLst>
            <pc:docMk/>
            <pc:sldMk cId="737255190" sldId="382"/>
            <ac:graphicFrameMk id="6" creationId="{162DEC83-03D0-4317-824E-EB5B8809CC0C}"/>
          </ac:graphicFrameMkLst>
        </pc:graphicFrameChg>
      </pc:sldChg>
      <pc:sldChg chg="modSp">
        <pc:chgData name="Guest User" userId="e5a87505603d45f5" providerId="Windows Live" clId="Web-{37B49DE5-1705-4F0C-8C29-937D1AB7815D}" dt="2018-04-25T11:49:06.758" v="16"/>
        <pc:sldMkLst>
          <pc:docMk/>
          <pc:sldMk cId="2437185982" sldId="394"/>
        </pc:sldMkLst>
        <pc:spChg chg="mod">
          <ac:chgData name="Guest User" userId="e5a87505603d45f5" providerId="Windows Live" clId="Web-{37B49DE5-1705-4F0C-8C29-937D1AB7815D}" dt="2018-04-25T11:48:42.383" v="6"/>
          <ac:spMkLst>
            <pc:docMk/>
            <pc:sldMk cId="2437185982" sldId="394"/>
            <ac:spMk id="41" creationId="{136EB773-E273-437E-9969-56CEE563768C}"/>
          </ac:spMkLst>
        </pc:spChg>
        <pc:spChg chg="mod">
          <ac:chgData name="Guest User" userId="e5a87505603d45f5" providerId="Windows Live" clId="Web-{37B49DE5-1705-4F0C-8C29-937D1AB7815D}" dt="2018-04-25T11:49:06.758" v="16"/>
          <ac:spMkLst>
            <pc:docMk/>
            <pc:sldMk cId="2437185982" sldId="394"/>
            <ac:spMk id="43" creationId="{B5C860CD-BCE8-42ED-80FB-8EE6CF34F2AB}"/>
          </ac:spMkLst>
        </pc:spChg>
      </pc:sldChg>
    </pc:docChg>
  </pc:docChgLst>
  <pc:docChgLst>
    <pc:chgData name="Guest User" userId="1b7e496053a63592" providerId="Windows Live" clId="Web-{7E3F0FD5-2FAE-42EF-925A-EF6F99D31A89}"/>
    <pc:docChg chg="addSld modSld sldOrd">
      <pc:chgData name="Guest User" userId="1b7e496053a63592" providerId="Windows Live" clId="Web-{7E3F0FD5-2FAE-42EF-925A-EF6F99D31A89}" dt="2018-04-27T11:17:57.478" v="1602"/>
      <pc:docMkLst>
        <pc:docMk/>
      </pc:docMkLst>
      <pc:sldChg chg="addSp modSp">
        <pc:chgData name="Guest User" userId="1b7e496053a63592" providerId="Windows Live" clId="Web-{7E3F0FD5-2FAE-42EF-925A-EF6F99D31A89}" dt="2018-04-27T09:44:56.773" v="46"/>
        <pc:sldMkLst>
          <pc:docMk/>
          <pc:sldMk cId="2945707666" sldId="330"/>
        </pc:sldMkLst>
        <pc:spChg chg="add mod">
          <ac:chgData name="Guest User" userId="1b7e496053a63592" providerId="Windows Live" clId="Web-{7E3F0FD5-2FAE-42EF-925A-EF6F99D31A89}" dt="2018-04-27T09:44:56.773" v="46"/>
          <ac:spMkLst>
            <pc:docMk/>
            <pc:sldMk cId="2945707666" sldId="330"/>
            <ac:spMk id="3" creationId="{8F1AEAD1-2564-4122-A68C-52D695BE0A25}"/>
          </ac:spMkLst>
        </pc:spChg>
      </pc:sldChg>
      <pc:sldChg chg="addSp delSp modSp add ord replId">
        <pc:chgData name="Guest User" userId="1b7e496053a63592" providerId="Windows Live" clId="Web-{7E3F0FD5-2FAE-42EF-925A-EF6F99D31A89}" dt="2018-04-27T11:17:57.478" v="1601"/>
        <pc:sldMkLst>
          <pc:docMk/>
          <pc:sldMk cId="2993621057" sldId="411"/>
        </pc:sldMkLst>
        <pc:spChg chg="mod">
          <ac:chgData name="Guest User" userId="1b7e496053a63592" providerId="Windows Live" clId="Web-{7E3F0FD5-2FAE-42EF-925A-EF6F99D31A89}" dt="2018-04-27T11:15:02.886" v="1566"/>
          <ac:spMkLst>
            <pc:docMk/>
            <pc:sldMk cId="2993621057" sldId="411"/>
            <ac:spMk id="3" creationId="{8F1AEAD1-2564-4122-A68C-52D695BE0A25}"/>
          </ac:spMkLst>
        </pc:spChg>
        <pc:spChg chg="add mod">
          <ac:chgData name="Guest User" userId="1b7e496053a63592" providerId="Windows Live" clId="Web-{7E3F0FD5-2FAE-42EF-925A-EF6F99D31A89}" dt="2018-04-27T10:58:00.922" v="959"/>
          <ac:spMkLst>
            <pc:docMk/>
            <pc:sldMk cId="2993621057" sldId="411"/>
            <ac:spMk id="9" creationId="{CEEBE3D1-880B-471E-B80F-309F59ED2482}"/>
          </ac:spMkLst>
        </pc:spChg>
        <pc:spChg chg="add mod">
          <ac:chgData name="Guest User" userId="1b7e496053a63592" providerId="Windows Live" clId="Web-{7E3F0FD5-2FAE-42EF-925A-EF6F99D31A89}" dt="2018-04-27T10:58:01.890" v="960"/>
          <ac:spMkLst>
            <pc:docMk/>
            <pc:sldMk cId="2993621057" sldId="411"/>
            <ac:spMk id="11" creationId="{EFF212D9-1DDF-407F-AADE-4646B450C5DD}"/>
          </ac:spMkLst>
        </pc:spChg>
        <pc:spChg chg="del mod">
          <ac:chgData name="Guest User" userId="1b7e496053a63592" providerId="Windows Live" clId="Web-{7E3F0FD5-2FAE-42EF-925A-EF6F99D31A89}" dt="2018-04-27T10:03:28.809" v="50"/>
          <ac:spMkLst>
            <pc:docMk/>
            <pc:sldMk cId="2993621057" sldId="411"/>
            <ac:spMk id="13" creationId="{00000000-0000-0000-0000-000000000000}"/>
          </ac:spMkLst>
        </pc:spChg>
        <pc:spChg chg="add mod">
          <ac:chgData name="Guest User" userId="1b7e496053a63592" providerId="Windows Live" clId="Web-{7E3F0FD5-2FAE-42EF-925A-EF6F99D31A89}" dt="2018-04-27T11:15:01.620" v="1564"/>
          <ac:spMkLst>
            <pc:docMk/>
            <pc:sldMk cId="2993621057" sldId="411"/>
            <ac:spMk id="16" creationId="{1885819E-382F-4A21-B8CA-ACF243CC96A8}"/>
          </ac:spMkLst>
        </pc:spChg>
        <pc:spChg chg="add mod">
          <ac:chgData name="Guest User" userId="1b7e496053a63592" providerId="Windows Live" clId="Web-{7E3F0FD5-2FAE-42EF-925A-EF6F99D31A89}" dt="2018-04-27T11:05:41.497" v="1309"/>
          <ac:spMkLst>
            <pc:docMk/>
            <pc:sldMk cId="2993621057" sldId="411"/>
            <ac:spMk id="19" creationId="{5F20197E-87FD-4BFA-B87D-77CCE1BBCE4D}"/>
          </ac:spMkLst>
        </pc:spChg>
        <pc:spChg chg="add mod">
          <ac:chgData name="Guest User" userId="1b7e496053a63592" providerId="Windows Live" clId="Web-{7E3F0FD5-2FAE-42EF-925A-EF6F99D31A89}" dt="2018-04-27T11:17:57.478" v="1601"/>
          <ac:spMkLst>
            <pc:docMk/>
            <pc:sldMk cId="2993621057" sldId="411"/>
            <ac:spMk id="20" creationId="{6A4941AC-5285-4A17-8E10-1C9E90D6EE66}"/>
          </ac:spMkLst>
        </pc:spChg>
        <pc:picChg chg="add mod">
          <ac:chgData name="Guest User" userId="1b7e496053a63592" providerId="Windows Live" clId="Web-{7E3F0FD5-2FAE-42EF-925A-EF6F99D31A89}" dt="2018-04-27T10:59:39.530" v="969"/>
          <ac:picMkLst>
            <pc:docMk/>
            <pc:sldMk cId="2993621057" sldId="411"/>
            <ac:picMk id="6" creationId="{984CFC5C-16EE-475A-B481-496814425CE8}"/>
          </ac:picMkLst>
        </pc:picChg>
        <pc:picChg chg="add mod">
          <ac:chgData name="Guest User" userId="1b7e496053a63592" providerId="Windows Live" clId="Web-{7E3F0FD5-2FAE-42EF-925A-EF6F99D31A89}" dt="2018-04-27T11:04:55.498" v="1300"/>
          <ac:picMkLst>
            <pc:docMk/>
            <pc:sldMk cId="2993621057" sldId="411"/>
            <ac:picMk id="18" creationId="{3F9A01F7-C305-4988-A384-E9194AFE3FFB}"/>
          </ac:picMkLst>
        </pc:picChg>
      </pc:sldChg>
    </pc:docChg>
  </pc:docChgLst>
  <pc:docChgLst>
    <pc:chgData name="Guest User" userId="e5a87505603d45f5" providerId="Windows Live" clId="Web-{F69D7864-8925-4A81-A3AA-F73B7FCE0E2F}"/>
    <pc:docChg chg="modSld">
      <pc:chgData name="Guest User" userId="e5a87505603d45f5" providerId="Windows Live" clId="Web-{F69D7864-8925-4A81-A3AA-F73B7FCE0E2F}" dt="2018-04-29T14:44:58.460" v="3"/>
      <pc:docMkLst>
        <pc:docMk/>
      </pc:docMkLst>
      <pc:sldChg chg="modSp">
        <pc:chgData name="Guest User" userId="e5a87505603d45f5" providerId="Windows Live" clId="Web-{F69D7864-8925-4A81-A3AA-F73B7FCE0E2F}" dt="2018-04-29T14:44:58.460" v="3"/>
        <pc:sldMkLst>
          <pc:docMk/>
          <pc:sldMk cId="737255190" sldId="382"/>
        </pc:sldMkLst>
        <pc:spChg chg="mod">
          <ac:chgData name="Guest User" userId="e5a87505603d45f5" providerId="Windows Live" clId="Web-{F69D7864-8925-4A81-A3AA-F73B7FCE0E2F}" dt="2018-04-29T14:44:58.460" v="3"/>
          <ac:spMkLst>
            <pc:docMk/>
            <pc:sldMk cId="737255190" sldId="382"/>
            <ac:spMk id="9" creationId="{D261A508-6B15-4991-BDA5-2A4B662174F0}"/>
          </ac:spMkLst>
        </pc:spChg>
        <pc:spChg chg="mod">
          <ac:chgData name="Guest User" userId="e5a87505603d45f5" providerId="Windows Live" clId="Web-{F69D7864-8925-4A81-A3AA-F73B7FCE0E2F}" dt="2018-04-29T14:44:53.085" v="2"/>
          <ac:spMkLst>
            <pc:docMk/>
            <pc:sldMk cId="737255190" sldId="382"/>
            <ac:spMk id="19" creationId="{FE0CB0DC-090F-4BC6-B565-BCF629887CCF}"/>
          </ac:spMkLst>
        </pc:spChg>
        <pc:spChg chg="mod">
          <ac:chgData name="Guest User" userId="e5a87505603d45f5" providerId="Windows Live" clId="Web-{F69D7864-8925-4A81-A3AA-F73B7FCE0E2F}" dt="2018-04-29T14:44:36.148" v="0"/>
          <ac:spMkLst>
            <pc:docMk/>
            <pc:sldMk cId="737255190" sldId="382"/>
            <ac:spMk id="21" creationId="{7A1012D0-6202-441E-AD95-6539AF703871}"/>
          </ac:spMkLst>
        </pc:spChg>
      </pc:sldChg>
    </pc:docChg>
  </pc:docChgLst>
  <pc:docChgLst>
    <pc:chgData name="Guest User" userId="1b7e496053a63592" providerId="Windows Live" clId="Web-{223FEF76-BC40-4E66-81B5-408A902B2F6A}"/>
    <pc:docChg chg="modSld">
      <pc:chgData name="Guest User" userId="1b7e496053a63592" providerId="Windows Live" clId="Web-{223FEF76-BC40-4E66-81B5-408A902B2F6A}" dt="2018-04-25T12:15:41.812" v="746"/>
      <pc:docMkLst>
        <pc:docMk/>
      </pc:docMkLst>
      <pc:sldChg chg="addSp delSp modSp">
        <pc:chgData name="Guest User" userId="1b7e496053a63592" providerId="Windows Live" clId="Web-{223FEF76-BC40-4E66-81B5-408A902B2F6A}" dt="2018-04-25T12:15:41.812" v="746"/>
        <pc:sldMkLst>
          <pc:docMk/>
          <pc:sldMk cId="2437185982" sldId="394"/>
        </pc:sldMkLst>
        <pc:spChg chg="del">
          <ac:chgData name="Guest User" userId="1b7e496053a63592" providerId="Windows Live" clId="Web-{223FEF76-BC40-4E66-81B5-408A902B2F6A}" dt="2018-04-25T11:33:14.229" v="33"/>
          <ac:spMkLst>
            <pc:docMk/>
            <pc:sldMk cId="2437185982" sldId="394"/>
            <ac:spMk id="12" creationId="{00000000-0000-0000-0000-000000000000}"/>
          </ac:spMkLst>
        </pc:spChg>
        <pc:spChg chg="mod">
          <ac:chgData name="Guest User" userId="1b7e496053a63592" providerId="Windows Live" clId="Web-{223FEF76-BC40-4E66-81B5-408A902B2F6A}" dt="2018-04-25T11:46:17.461" v="170"/>
          <ac:spMkLst>
            <pc:docMk/>
            <pc:sldMk cId="2437185982" sldId="394"/>
            <ac:spMk id="18" creationId="{CC79C30F-2E96-4AD3-A458-B5D23BDFBBD5}"/>
          </ac:spMkLst>
        </pc:spChg>
        <pc:spChg chg="mod">
          <ac:chgData name="Guest User" userId="1b7e496053a63592" providerId="Windows Live" clId="Web-{223FEF76-BC40-4E66-81B5-408A902B2F6A}" dt="2018-04-25T11:41:52.335" v="126"/>
          <ac:spMkLst>
            <pc:docMk/>
            <pc:sldMk cId="2437185982" sldId="394"/>
            <ac:spMk id="20" creationId="{153F8501-3669-4F06-8BC2-CF1CD539871C}"/>
          </ac:spMkLst>
        </pc:spChg>
        <pc:spChg chg="mod">
          <ac:chgData name="Guest User" userId="1b7e496053a63592" providerId="Windows Live" clId="Web-{223FEF76-BC40-4E66-81B5-408A902B2F6A}" dt="2018-04-25T11:42:03.117" v="130"/>
          <ac:spMkLst>
            <pc:docMk/>
            <pc:sldMk cId="2437185982" sldId="394"/>
            <ac:spMk id="34" creationId="{0AF30417-1857-4ACB-B6EC-B187398C04F2}"/>
          </ac:spMkLst>
        </pc:spChg>
        <pc:spChg chg="add mod">
          <ac:chgData name="Guest User" userId="1b7e496053a63592" providerId="Windows Live" clId="Web-{223FEF76-BC40-4E66-81B5-408A902B2F6A}" dt="2018-04-25T11:42:10.835" v="131"/>
          <ac:spMkLst>
            <pc:docMk/>
            <pc:sldMk cId="2437185982" sldId="394"/>
            <ac:spMk id="41" creationId="{136EB773-E273-437E-9969-56CEE563768C}"/>
          </ac:spMkLst>
        </pc:spChg>
        <pc:spChg chg="add mod">
          <ac:chgData name="Guest User" userId="1b7e496053a63592" providerId="Windows Live" clId="Web-{223FEF76-BC40-4E66-81B5-408A902B2F6A}" dt="2018-04-25T11:46:27.336" v="179"/>
          <ac:spMkLst>
            <pc:docMk/>
            <pc:sldMk cId="2437185982" sldId="394"/>
            <ac:spMk id="42" creationId="{E4B5F37B-7B0F-4911-8C66-6D5496907D11}"/>
          </ac:spMkLst>
        </pc:spChg>
        <pc:spChg chg="add mod">
          <ac:chgData name="Guest User" userId="1b7e496053a63592" providerId="Windows Live" clId="Web-{223FEF76-BC40-4E66-81B5-408A902B2F6A}" dt="2018-04-25T11:42:16.585" v="133"/>
          <ac:spMkLst>
            <pc:docMk/>
            <pc:sldMk cId="2437185982" sldId="394"/>
            <ac:spMk id="43" creationId="{B5C860CD-BCE8-42ED-80FB-8EE6CF34F2AB}"/>
          </ac:spMkLst>
        </pc:spChg>
        <pc:spChg chg="add mod">
          <ac:chgData name="Guest User" userId="1b7e496053a63592" providerId="Windows Live" clId="Web-{223FEF76-BC40-4E66-81B5-408A902B2F6A}" dt="2018-04-25T11:38:33.852" v="89"/>
          <ac:spMkLst>
            <pc:docMk/>
            <pc:sldMk cId="2437185982" sldId="394"/>
            <ac:spMk id="44" creationId="{F04C6225-DDED-402C-9204-73144B06093F}"/>
          </ac:spMkLst>
        </pc:spChg>
        <pc:spChg chg="add mod">
          <ac:chgData name="Guest User" userId="1b7e496053a63592" providerId="Windows Live" clId="Web-{223FEF76-BC40-4E66-81B5-408A902B2F6A}" dt="2018-04-25T11:38:17.493" v="86"/>
          <ac:spMkLst>
            <pc:docMk/>
            <pc:sldMk cId="2437185982" sldId="394"/>
            <ac:spMk id="45" creationId="{367E6380-903F-41FC-9E2B-2E30D4D4FB72}"/>
          </ac:spMkLst>
        </pc:spChg>
        <pc:spChg chg="add mod">
          <ac:chgData name="Guest User" userId="1b7e496053a63592" providerId="Windows Live" clId="Web-{223FEF76-BC40-4E66-81B5-408A902B2F6A}" dt="2018-04-25T11:41:12.539" v="119"/>
          <ac:spMkLst>
            <pc:docMk/>
            <pc:sldMk cId="2437185982" sldId="394"/>
            <ac:spMk id="46" creationId="{A77D293A-DAF5-456F-9C0C-668B630E0802}"/>
          </ac:spMkLst>
        </pc:spChg>
        <pc:spChg chg="add mod">
          <ac:chgData name="Guest User" userId="1b7e496053a63592" providerId="Windows Live" clId="Web-{223FEF76-BC40-4E66-81B5-408A902B2F6A}" dt="2018-04-25T11:44:38.590" v="163"/>
          <ac:spMkLst>
            <pc:docMk/>
            <pc:sldMk cId="2437185982" sldId="394"/>
            <ac:spMk id="47" creationId="{AEDED546-B7D0-48CE-ADF3-1723F9318D4C}"/>
          </ac:spMkLst>
        </pc:spChg>
        <pc:spChg chg="add mod">
          <ac:chgData name="Guest User" userId="1b7e496053a63592" providerId="Windows Live" clId="Web-{223FEF76-BC40-4E66-81B5-408A902B2F6A}" dt="2018-04-25T12:02:41.801" v="382"/>
          <ac:spMkLst>
            <pc:docMk/>
            <pc:sldMk cId="2437185982" sldId="394"/>
            <ac:spMk id="48" creationId="{DA09A23F-D8F6-4D4B-80CC-BCC211EF9E11}"/>
          </ac:spMkLst>
        </pc:spChg>
        <pc:spChg chg="add mod">
          <ac:chgData name="Guest User" userId="1b7e496053a63592" providerId="Windows Live" clId="Web-{223FEF76-BC40-4E66-81B5-408A902B2F6A}" dt="2018-04-25T11:44:26.337" v="161"/>
          <ac:spMkLst>
            <pc:docMk/>
            <pc:sldMk cId="2437185982" sldId="394"/>
            <ac:spMk id="49" creationId="{6FE347EA-DEEF-4B48-803D-44D245C649D7}"/>
          </ac:spMkLst>
        </pc:spChg>
        <pc:spChg chg="add mod">
          <ac:chgData name="Guest User" userId="1b7e496053a63592" providerId="Windows Live" clId="Web-{223FEF76-BC40-4E66-81B5-408A902B2F6A}" dt="2018-04-25T12:11:20.813" v="729"/>
          <ac:spMkLst>
            <pc:docMk/>
            <pc:sldMk cId="2437185982" sldId="394"/>
            <ac:spMk id="54" creationId="{E798BE45-2E10-4DF7-97EF-5BFADBE2CF72}"/>
          </ac:spMkLst>
        </pc:spChg>
        <pc:graphicFrameChg chg="add del mod modGraphic">
          <ac:chgData name="Guest User" userId="1b7e496053a63592" providerId="Windows Live" clId="Web-{223FEF76-BC40-4E66-81B5-408A902B2F6A}" dt="2018-04-25T11:50:55.569" v="197"/>
          <ac:graphicFrameMkLst>
            <pc:docMk/>
            <pc:sldMk cId="2437185982" sldId="394"/>
            <ac:graphicFrameMk id="50" creationId="{A359675A-0BBA-4703-8697-FD86D4BAA6EB}"/>
          </ac:graphicFrameMkLst>
        </pc:graphicFrameChg>
        <pc:graphicFrameChg chg="add mod modGraphic">
          <ac:chgData name="Guest User" userId="1b7e496053a63592" providerId="Windows Live" clId="Web-{223FEF76-BC40-4E66-81B5-408A902B2F6A}" dt="2018-04-25T12:15:41.812" v="746"/>
          <ac:graphicFrameMkLst>
            <pc:docMk/>
            <pc:sldMk cId="2437185982" sldId="394"/>
            <ac:graphicFrameMk id="52" creationId="{52BAEFFA-7303-4C97-A1B8-78069D78AF05}"/>
          </ac:graphicFrameMkLst>
        </pc:graphicFrameChg>
        <pc:picChg chg="mod">
          <ac:chgData name="Guest User" userId="1b7e496053a63592" providerId="Windows Live" clId="Web-{223FEF76-BC40-4E66-81B5-408A902B2F6A}" dt="2018-04-25T12:01:59.332" v="373"/>
          <ac:picMkLst>
            <pc:docMk/>
            <pc:sldMk cId="2437185982" sldId="394"/>
            <ac:picMk id="28" creationId="{79B07AE4-DEEB-45A9-8AA9-2A0F13483D54}"/>
          </ac:picMkLst>
        </pc:picChg>
        <pc:picChg chg="mod">
          <ac:chgData name="Guest User" userId="1b7e496053a63592" providerId="Windows Live" clId="Web-{223FEF76-BC40-4E66-81B5-408A902B2F6A}" dt="2018-04-25T12:02:47.066" v="384"/>
          <ac:picMkLst>
            <pc:docMk/>
            <pc:sldMk cId="2437185982" sldId="394"/>
            <ac:picMk id="32" creationId="{F9CD70F9-1DF7-4378-8F3A-8BFCDA345D65}"/>
          </ac:picMkLst>
        </pc:picChg>
        <pc:picChg chg="add mod">
          <ac:chgData name="Guest User" userId="1b7e496053a63592" providerId="Windows Live" clId="Web-{223FEF76-BC40-4E66-81B5-408A902B2F6A}" dt="2018-04-25T11:39:27.617" v="97"/>
          <ac:picMkLst>
            <pc:docMk/>
            <pc:sldMk cId="2437185982" sldId="394"/>
            <ac:picMk id="35" creationId="{402EEC16-45A4-4583-AD27-8F72217AD0C7}"/>
          </ac:picMkLst>
        </pc:picChg>
        <pc:picChg chg="add mod">
          <ac:chgData name="Guest User" userId="1b7e496053a63592" providerId="Windows Live" clId="Web-{223FEF76-BC40-4E66-81B5-408A902B2F6A}" dt="2018-04-25T11:31:58.463" v="14"/>
          <ac:picMkLst>
            <pc:docMk/>
            <pc:sldMk cId="2437185982" sldId="394"/>
            <ac:picMk id="38" creationId="{F4973BB0-6ED6-49D7-B922-135E73E834EF}"/>
          </ac:picMkLst>
        </pc:picChg>
        <pc:picChg chg="add mod">
          <ac:chgData name="Guest User" userId="1b7e496053a63592" providerId="Windows Live" clId="Web-{223FEF76-BC40-4E66-81B5-408A902B2F6A}" dt="2018-04-25T11:32:05.260" v="16"/>
          <ac:picMkLst>
            <pc:docMk/>
            <pc:sldMk cId="2437185982" sldId="394"/>
            <ac:picMk id="40" creationId="{F5E711CA-28B7-4B92-919A-7CA0C46CE85D}"/>
          </ac:picMkLst>
        </pc:picChg>
      </pc:sldChg>
    </pc:docChg>
  </pc:docChgLst>
  <pc:docChgLst>
    <pc:chgData name="Кямран М." userId="5bc159132bae6aca" providerId="Windows Live" clId="Web-{496CA4D3-D48A-4BD4-BB9F-B03DB8F0688B}"/>
    <pc:docChg chg="modSld">
      <pc:chgData name="Кямран М." userId="5bc159132bae6aca" providerId="Windows Live" clId="Web-{496CA4D3-D48A-4BD4-BB9F-B03DB8F0688B}" dt="2018-04-30T11:26:08.206" v="160"/>
      <pc:docMkLst>
        <pc:docMk/>
      </pc:docMkLst>
      <pc:sldChg chg="delSp modSp">
        <pc:chgData name="Кямран М." userId="5bc159132bae6aca" providerId="Windows Live" clId="Web-{496CA4D3-D48A-4BD4-BB9F-B03DB8F0688B}" dt="2018-04-30T11:26:08.206" v="160"/>
        <pc:sldMkLst>
          <pc:docMk/>
          <pc:sldMk cId="1113407285" sldId="404"/>
        </pc:sldMkLst>
        <pc:spChg chg="del">
          <ac:chgData name="Кямран М." userId="5bc159132bae6aca" providerId="Windows Live" clId="Web-{496CA4D3-D48A-4BD4-BB9F-B03DB8F0688B}" dt="2018-04-30T11:15:43.971" v="137"/>
          <ac:spMkLst>
            <pc:docMk/>
            <pc:sldMk cId="1113407285" sldId="404"/>
            <ac:spMk id="16" creationId="{2AEB2702-71D1-424F-B690-AB6D265AD54D}"/>
          </ac:spMkLst>
        </pc:spChg>
        <pc:graphicFrameChg chg="mod modGraphic">
          <ac:chgData name="Кямран М." userId="5bc159132bae6aca" providerId="Windows Live" clId="Web-{496CA4D3-D48A-4BD4-BB9F-B03DB8F0688B}" dt="2018-04-30T11:26:08.206" v="160"/>
          <ac:graphicFrameMkLst>
            <pc:docMk/>
            <pc:sldMk cId="1113407285" sldId="404"/>
            <ac:graphicFrameMk id="11" creationId="{39B1C566-59B0-49FB-B7F8-6A2121CF55F3}"/>
          </ac:graphicFrameMkLst>
        </pc:graphicFrameChg>
        <pc:picChg chg="del">
          <ac:chgData name="Кямран М." userId="5bc159132bae6aca" providerId="Windows Live" clId="Web-{496CA4D3-D48A-4BD4-BB9F-B03DB8F0688B}" dt="2018-04-30T11:15:41.033" v="136"/>
          <ac:picMkLst>
            <pc:docMk/>
            <pc:sldMk cId="1113407285" sldId="404"/>
            <ac:picMk id="9" creationId="{8333F005-287B-4BA8-A8F8-D0AB54778014}"/>
          </ac:picMkLst>
        </pc:picChg>
      </pc:sldChg>
    </pc:docChg>
  </pc:docChgLst>
  <pc:docChgLst>
    <pc:chgData name="Guest User" userId="e5a87505603d45f5" providerId="Windows Live" clId="Web-{DB913F55-BD48-462E-BDCA-F7A020B1DE95}"/>
    <pc:docChg chg="modSld">
      <pc:chgData name="Guest User" userId="e5a87505603d45f5" providerId="Windows Live" clId="Web-{DB913F55-BD48-462E-BDCA-F7A020B1DE95}" dt="2018-04-27T08:49:51.672" v="272"/>
      <pc:docMkLst>
        <pc:docMk/>
      </pc:docMkLst>
      <pc:sldChg chg="modSp">
        <pc:chgData name="Guest User" userId="e5a87505603d45f5" providerId="Windows Live" clId="Web-{DB913F55-BD48-462E-BDCA-F7A020B1DE95}" dt="2018-04-27T08:37:30.271" v="263"/>
        <pc:sldMkLst>
          <pc:docMk/>
          <pc:sldMk cId="2727142320" sldId="328"/>
        </pc:sldMkLst>
        <pc:spChg chg="mod">
          <ac:chgData name="Guest User" userId="e5a87505603d45f5" providerId="Windows Live" clId="Web-{DB913F55-BD48-462E-BDCA-F7A020B1DE95}" dt="2018-04-27T08:36:35.927" v="260"/>
          <ac:spMkLst>
            <pc:docMk/>
            <pc:sldMk cId="2727142320" sldId="328"/>
            <ac:spMk id="20" creationId="{226B177C-009A-480F-BFB4-65DA76DE3A0A}"/>
          </ac:spMkLst>
        </pc:spChg>
        <pc:picChg chg="mod">
          <ac:chgData name="Guest User" userId="e5a87505603d45f5" providerId="Windows Live" clId="Web-{DB913F55-BD48-462E-BDCA-F7A020B1DE95}" dt="2018-04-27T08:37:30.271" v="263"/>
          <ac:picMkLst>
            <pc:docMk/>
            <pc:sldMk cId="2727142320" sldId="328"/>
            <ac:picMk id="16" creationId="{00000000-0000-0000-0000-000000000000}"/>
          </ac:picMkLst>
        </pc:picChg>
      </pc:sldChg>
      <pc:sldChg chg="modSp">
        <pc:chgData name="Guest User" userId="e5a87505603d45f5" providerId="Windows Live" clId="Web-{DB913F55-BD48-462E-BDCA-F7A020B1DE95}" dt="2018-04-27T08:49:51.672" v="272"/>
        <pc:sldMkLst>
          <pc:docMk/>
          <pc:sldMk cId="338120693" sldId="355"/>
        </pc:sldMkLst>
        <pc:picChg chg="mod">
          <ac:chgData name="Guest User" userId="e5a87505603d45f5" providerId="Windows Live" clId="Web-{DB913F55-BD48-462E-BDCA-F7A020B1DE95}" dt="2018-04-27T08:49:42.643" v="270"/>
          <ac:picMkLst>
            <pc:docMk/>
            <pc:sldMk cId="338120693" sldId="355"/>
            <ac:picMk id="8" creationId="{002457C0-7036-4D26-8AC7-291FB5AB0C84}"/>
          </ac:picMkLst>
        </pc:picChg>
        <pc:picChg chg="mod">
          <ac:chgData name="Guest User" userId="e5a87505603d45f5" providerId="Windows Live" clId="Web-{DB913F55-BD48-462E-BDCA-F7A020B1DE95}" dt="2018-04-27T08:49:51.672" v="272"/>
          <ac:picMkLst>
            <pc:docMk/>
            <pc:sldMk cId="338120693" sldId="355"/>
            <ac:picMk id="13" creationId="{00000000-0000-0000-0000-000000000000}"/>
          </ac:picMkLst>
        </pc:picChg>
      </pc:sldChg>
    </pc:docChg>
  </pc:docChgLst>
  <pc:docChgLst>
    <pc:chgData name="Guest User" userId="1b7e496053a63592" providerId="Windows Live" clId="Web-{6169C136-9FC8-4BFB-988E-949069016383}"/>
    <pc:docChg chg="modSld sldOrd">
      <pc:chgData name="Guest User" userId="1b7e496053a63592" providerId="Windows Live" clId="Web-{6169C136-9FC8-4BFB-988E-949069016383}" dt="2018-04-26T14:12:35.458" v="118"/>
      <pc:docMkLst>
        <pc:docMk/>
      </pc:docMkLst>
      <pc:sldChg chg="ord">
        <pc:chgData name="Guest User" userId="1b7e496053a63592" providerId="Windows Live" clId="Web-{6169C136-9FC8-4BFB-988E-949069016383}" dt="2018-04-26T14:12:35.458" v="118"/>
        <pc:sldMkLst>
          <pc:docMk/>
          <pc:sldMk cId="67871366" sldId="375"/>
        </pc:sldMkLst>
      </pc:sldChg>
    </pc:docChg>
  </pc:docChgLst>
  <pc:docChgLst>
    <pc:chgData name="Guest User" userId="1b7e496053a63592" providerId="Windows Live" clId="Web-{6737EDB7-2338-46BA-8A34-6CC74A27B81A}"/>
    <pc:docChg chg="modSld">
      <pc:chgData name="Guest User" userId="1b7e496053a63592" providerId="Windows Live" clId="Web-{6737EDB7-2338-46BA-8A34-6CC74A27B81A}" dt="2018-04-23T12:57:06.908" v="1"/>
      <pc:docMkLst>
        <pc:docMk/>
      </pc:docMkLst>
    </pc:docChg>
  </pc:docChgLst>
  <pc:docChgLst>
    <pc:chgData name="Guest User" userId="e5a87505603d45f5" providerId="Windows Live" clId="Web-{DD444B2F-CFF9-4A15-AF04-1B8074FEBADF}"/>
    <pc:docChg chg="addSld modSld">
      <pc:chgData name="Guest User" userId="e5a87505603d45f5" providerId="Windows Live" clId="Web-{DD444B2F-CFF9-4A15-AF04-1B8074FEBADF}" dt="2018-04-23T13:49:33.004" v="695"/>
      <pc:docMkLst>
        <pc:docMk/>
      </pc:docMkLst>
      <pc:sldChg chg="addSp delSp modSp add replId">
        <pc:chgData name="Guest User" userId="e5a87505603d45f5" providerId="Windows Live" clId="Web-{DD444B2F-CFF9-4A15-AF04-1B8074FEBADF}" dt="2018-04-23T13:32:20.415" v="533"/>
        <pc:sldMkLst>
          <pc:docMk/>
          <pc:sldMk cId="737255190" sldId="382"/>
        </pc:sldMkLst>
        <pc:spChg chg="add mod">
          <ac:chgData name="Guest User" userId="e5a87505603d45f5" providerId="Windows Live" clId="Web-{DD444B2F-CFF9-4A15-AF04-1B8074FEBADF}" dt="2018-04-23T13:22:44.636" v="319"/>
          <ac:spMkLst>
            <pc:docMk/>
            <pc:sldMk cId="737255190" sldId="382"/>
            <ac:spMk id="8" creationId="{18690585-2BFD-4C93-AFAD-7F5996CCD641}"/>
          </ac:spMkLst>
        </pc:spChg>
        <pc:spChg chg="add mod">
          <ac:chgData name="Guest User" userId="e5a87505603d45f5" providerId="Windows Live" clId="Web-{DD444B2F-CFF9-4A15-AF04-1B8074FEBADF}" dt="2018-04-23T13:23:44.590" v="324"/>
          <ac:spMkLst>
            <pc:docMk/>
            <pc:sldMk cId="737255190" sldId="382"/>
            <ac:spMk id="9" creationId="{D261A508-6B15-4991-BDA5-2A4B662174F0}"/>
          </ac:spMkLst>
        </pc:spChg>
        <pc:spChg chg="mod">
          <ac:chgData name="Guest User" userId="e5a87505603d45f5" providerId="Windows Live" clId="Web-{DD444B2F-CFF9-4A15-AF04-1B8074FEBADF}" dt="2018-04-23T12:56:24.501" v="13"/>
          <ac:spMkLst>
            <pc:docMk/>
            <pc:sldMk cId="737255190" sldId="382"/>
            <ac:spMk id="12" creationId="{00000000-0000-0000-0000-000000000000}"/>
          </ac:spMkLst>
        </pc:spChg>
        <pc:spChg chg="del mod">
          <ac:chgData name="Guest User" userId="e5a87505603d45f5" providerId="Windows Live" clId="Web-{DD444B2F-CFF9-4A15-AF04-1B8074FEBADF}" dt="2018-04-23T13:00:35.719" v="17"/>
          <ac:spMkLst>
            <pc:docMk/>
            <pc:sldMk cId="737255190" sldId="382"/>
            <ac:spMk id="14" creationId="{00000000-0000-0000-0000-000000000000}"/>
          </ac:spMkLst>
        </pc:spChg>
        <pc:spChg chg="add mod">
          <ac:chgData name="Guest User" userId="e5a87505603d45f5" providerId="Windows Live" clId="Web-{DD444B2F-CFF9-4A15-AF04-1B8074FEBADF}" dt="2018-04-23T13:30:55.759" v="522"/>
          <ac:spMkLst>
            <pc:docMk/>
            <pc:sldMk cId="737255190" sldId="382"/>
            <ac:spMk id="18" creationId="{361D7B90-5966-4EFF-BC95-50581C60DD0A}"/>
          </ac:spMkLst>
        </pc:spChg>
        <pc:spChg chg="add mod">
          <ac:chgData name="Guest User" userId="e5a87505603d45f5" providerId="Windows Live" clId="Web-{DD444B2F-CFF9-4A15-AF04-1B8074FEBADF}" dt="2018-04-23T13:31:35.087" v="526"/>
          <ac:spMkLst>
            <pc:docMk/>
            <pc:sldMk cId="737255190" sldId="382"/>
            <ac:spMk id="19" creationId="{FE0CB0DC-090F-4BC6-B565-BCF629887CCF}"/>
          </ac:spMkLst>
        </pc:spChg>
        <pc:spChg chg="add mod">
          <ac:chgData name="Guest User" userId="e5a87505603d45f5" providerId="Windows Live" clId="Web-{DD444B2F-CFF9-4A15-AF04-1B8074FEBADF}" dt="2018-04-23T13:31:57.181" v="531"/>
          <ac:spMkLst>
            <pc:docMk/>
            <pc:sldMk cId="737255190" sldId="382"/>
            <ac:spMk id="20" creationId="{BFAE22AD-A0B6-4505-B353-04EF449FB5CB}"/>
          </ac:spMkLst>
        </pc:spChg>
        <pc:spChg chg="add mod">
          <ac:chgData name="Guest User" userId="e5a87505603d45f5" providerId="Windows Live" clId="Web-{DD444B2F-CFF9-4A15-AF04-1B8074FEBADF}" dt="2018-04-23T13:32:20.415" v="533"/>
          <ac:spMkLst>
            <pc:docMk/>
            <pc:sldMk cId="737255190" sldId="382"/>
            <ac:spMk id="21" creationId="{7A1012D0-6202-441E-AD95-6539AF703871}"/>
          </ac:spMkLst>
        </pc:spChg>
        <pc:graphicFrameChg chg="add mod modGraphic">
          <ac:chgData name="Guest User" userId="e5a87505603d45f5" providerId="Windows Live" clId="Web-{DD444B2F-CFF9-4A15-AF04-1B8074FEBADF}" dt="2018-04-23T13:30:18.431" v="517"/>
          <ac:graphicFrameMkLst>
            <pc:docMk/>
            <pc:sldMk cId="737255190" sldId="382"/>
            <ac:graphicFrameMk id="3" creationId="{5148C127-0E1D-4E65-A96C-DE7283A936E8}"/>
          </ac:graphicFrameMkLst>
        </pc:graphicFrameChg>
        <pc:cxnChg chg="add del mod">
          <ac:chgData name="Guest User" userId="e5a87505603d45f5" providerId="Windows Live" clId="Web-{DD444B2F-CFF9-4A15-AF04-1B8074FEBADF}" dt="2018-04-23T13:24:54.074" v="339"/>
          <ac:cxnSpMkLst>
            <pc:docMk/>
            <pc:sldMk cId="737255190" sldId="382"/>
            <ac:cxnSpMk id="11" creationId="{CA5F99A5-034C-4601-823F-2A50ADA2B1CD}"/>
          </ac:cxnSpMkLst>
        </pc:cxnChg>
        <pc:cxnChg chg="add del mod">
          <ac:chgData name="Guest User" userId="e5a87505603d45f5" providerId="Windows Live" clId="Web-{DD444B2F-CFF9-4A15-AF04-1B8074FEBADF}" dt="2018-04-23T13:24:52.699" v="338"/>
          <ac:cxnSpMkLst>
            <pc:docMk/>
            <pc:sldMk cId="737255190" sldId="382"/>
            <ac:cxnSpMk id="16" creationId="{CD3A7A8F-7E82-46C9-A088-03DA9C7BE036}"/>
          </ac:cxnSpMkLst>
        </pc:cxnChg>
        <pc:cxnChg chg="add del mod">
          <ac:chgData name="Guest User" userId="e5a87505603d45f5" providerId="Windows Live" clId="Web-{DD444B2F-CFF9-4A15-AF04-1B8074FEBADF}" dt="2018-04-23T13:24:50.292" v="337"/>
          <ac:cxnSpMkLst>
            <pc:docMk/>
            <pc:sldMk cId="737255190" sldId="382"/>
            <ac:cxnSpMk id="17" creationId="{DA6BCEAA-6B8E-4C80-A778-216A55214B10}"/>
          </ac:cxnSpMkLst>
        </pc:cxnChg>
      </pc:sldChg>
      <pc:sldChg chg="addSp delSp modSp add replId">
        <pc:chgData name="Guest User" userId="e5a87505603d45f5" providerId="Windows Live" clId="Web-{DD444B2F-CFF9-4A15-AF04-1B8074FEBADF}" dt="2018-04-23T13:49:33.004" v="695"/>
        <pc:sldMkLst>
          <pc:docMk/>
          <pc:sldMk cId="2023768505" sldId="383"/>
        </pc:sldMkLst>
        <pc:spChg chg="del">
          <ac:chgData name="Guest User" userId="e5a87505603d45f5" providerId="Windows Live" clId="Web-{DD444B2F-CFF9-4A15-AF04-1B8074FEBADF}" dt="2018-04-23T13:37:53.476" v="545"/>
          <ac:spMkLst>
            <pc:docMk/>
            <pc:sldMk cId="2023768505" sldId="383"/>
            <ac:spMk id="8" creationId="{18690585-2BFD-4C93-AFAD-7F5996CCD641}"/>
          </ac:spMkLst>
        </pc:spChg>
        <pc:spChg chg="del">
          <ac:chgData name="Guest User" userId="e5a87505603d45f5" providerId="Windows Live" clId="Web-{DD444B2F-CFF9-4A15-AF04-1B8074FEBADF}" dt="2018-04-23T13:37:53.476" v="544"/>
          <ac:spMkLst>
            <pc:docMk/>
            <pc:sldMk cId="2023768505" sldId="383"/>
            <ac:spMk id="9" creationId="{D261A508-6B15-4991-BDA5-2A4B662174F0}"/>
          </ac:spMkLst>
        </pc:spChg>
        <pc:spChg chg="del">
          <ac:chgData name="Guest User" userId="e5a87505603d45f5" providerId="Windows Live" clId="Web-{DD444B2F-CFF9-4A15-AF04-1B8074FEBADF}" dt="2018-04-23T13:37:53.476" v="543"/>
          <ac:spMkLst>
            <pc:docMk/>
            <pc:sldMk cId="2023768505" sldId="383"/>
            <ac:spMk id="18" creationId="{361D7B90-5966-4EFF-BC95-50581C60DD0A}"/>
          </ac:spMkLst>
        </pc:spChg>
        <pc:spChg chg="del">
          <ac:chgData name="Guest User" userId="e5a87505603d45f5" providerId="Windows Live" clId="Web-{DD444B2F-CFF9-4A15-AF04-1B8074FEBADF}" dt="2018-04-23T13:37:53.476" v="542"/>
          <ac:spMkLst>
            <pc:docMk/>
            <pc:sldMk cId="2023768505" sldId="383"/>
            <ac:spMk id="19" creationId="{FE0CB0DC-090F-4BC6-B565-BCF629887CCF}"/>
          </ac:spMkLst>
        </pc:spChg>
        <pc:spChg chg="del">
          <ac:chgData name="Guest User" userId="e5a87505603d45f5" providerId="Windows Live" clId="Web-{DD444B2F-CFF9-4A15-AF04-1B8074FEBADF}" dt="2018-04-23T13:37:53.476" v="541"/>
          <ac:spMkLst>
            <pc:docMk/>
            <pc:sldMk cId="2023768505" sldId="383"/>
            <ac:spMk id="20" creationId="{BFAE22AD-A0B6-4505-B353-04EF449FB5CB}"/>
          </ac:spMkLst>
        </pc:spChg>
        <pc:spChg chg="del">
          <ac:chgData name="Guest User" userId="e5a87505603d45f5" providerId="Windows Live" clId="Web-{DD444B2F-CFF9-4A15-AF04-1B8074FEBADF}" dt="2018-04-23T13:37:53.476" v="540"/>
          <ac:spMkLst>
            <pc:docMk/>
            <pc:sldMk cId="2023768505" sldId="383"/>
            <ac:spMk id="21" creationId="{7A1012D0-6202-441E-AD95-6539AF703871}"/>
          </ac:spMkLst>
        </pc:spChg>
        <pc:graphicFrameChg chg="del mod modGraphic">
          <ac:chgData name="Guest User" userId="e5a87505603d45f5" providerId="Windows Live" clId="Web-{DD444B2F-CFF9-4A15-AF04-1B8074FEBADF}" dt="2018-04-23T13:37:51.554" v="539"/>
          <ac:graphicFrameMkLst>
            <pc:docMk/>
            <pc:sldMk cId="2023768505" sldId="383"/>
            <ac:graphicFrameMk id="3" creationId="{5148C127-0E1D-4E65-A96C-DE7283A936E8}"/>
          </ac:graphicFrameMkLst>
        </pc:graphicFrameChg>
        <pc:graphicFrameChg chg="add mod modGraphic">
          <ac:chgData name="Guest User" userId="e5a87505603d45f5" providerId="Windows Live" clId="Web-{DD444B2F-CFF9-4A15-AF04-1B8074FEBADF}" dt="2018-04-23T13:49:33.004" v="695"/>
          <ac:graphicFrameMkLst>
            <pc:docMk/>
            <pc:sldMk cId="2023768505" sldId="383"/>
            <ac:graphicFrameMk id="6" creationId="{E09C2CC4-A5F8-40D8-87C0-4BCFE54ACDFA}"/>
          </ac:graphicFrameMkLst>
        </pc:graphicFrameChg>
      </pc:sldChg>
    </pc:docChg>
  </pc:docChgLst>
  <pc:docChgLst>
    <pc:chgData name="Эмин Пайызов" userId="80fd990c099bb2ad" providerId="Windows Live" clId="Web-{EF1AC966-2CBF-4432-ABFB-7016D49D47E9}"/>
    <pc:docChg chg="modSld">
      <pc:chgData name="Эмин Пайызов" userId="80fd990c099bb2ad" providerId="Windows Live" clId="Web-{EF1AC966-2CBF-4432-ABFB-7016D49D47E9}" dt="2018-04-27T07:25:30.165" v="69"/>
      <pc:docMkLst>
        <pc:docMk/>
      </pc:docMkLst>
      <pc:sldChg chg="modSp">
        <pc:chgData name="Эмин Пайызов" userId="80fd990c099bb2ad" providerId="Windows Live" clId="Web-{EF1AC966-2CBF-4432-ABFB-7016D49D47E9}" dt="2018-04-27T07:25:30.165" v="69"/>
        <pc:sldMkLst>
          <pc:docMk/>
          <pc:sldMk cId="2727142320" sldId="328"/>
        </pc:sldMkLst>
        <pc:picChg chg="mod">
          <ac:chgData name="Эмин Пайызов" userId="80fd990c099bb2ad" providerId="Windows Live" clId="Web-{EF1AC966-2CBF-4432-ABFB-7016D49D47E9}" dt="2018-04-27T07:25:30.165" v="69"/>
          <ac:picMkLst>
            <pc:docMk/>
            <pc:sldMk cId="2727142320" sldId="328"/>
            <ac:picMk id="3" creationId="{B2F8F55A-CF77-4C91-B7D8-D9BD04F09D93}"/>
          </ac:picMkLst>
        </pc:picChg>
      </pc:sldChg>
      <pc:sldChg chg="addSp delSp modSp">
        <pc:chgData name="Эмин Пайызов" userId="80fd990c099bb2ad" providerId="Windows Live" clId="Web-{EF1AC966-2CBF-4432-ABFB-7016D49D47E9}" dt="2018-04-27T07:18:15.275" v="64"/>
        <pc:sldMkLst>
          <pc:docMk/>
          <pc:sldMk cId="1113407285" sldId="404"/>
        </pc:sldMkLst>
        <pc:spChg chg="add del mod">
          <ac:chgData name="Эмин Пайызов" userId="80fd990c099bb2ad" providerId="Windows Live" clId="Web-{EF1AC966-2CBF-4432-ABFB-7016D49D47E9}" dt="2018-04-27T07:18:15.275" v="64"/>
          <ac:spMkLst>
            <pc:docMk/>
            <pc:sldMk cId="1113407285" sldId="404"/>
            <ac:spMk id="9" creationId="{BAA328E8-6FC2-40AB-8176-1B674688C905}"/>
          </ac:spMkLst>
        </pc:spChg>
      </pc:sldChg>
    </pc:docChg>
  </pc:docChgLst>
  <pc:docChgLst>
    <pc:chgData name="Guest User" userId="1b7e496053a63592" providerId="Windows Live" clId="Web-{B6768CD6-EBA7-4895-B20F-F113EEEB4F7E}"/>
    <pc:docChg chg="modSld">
      <pc:chgData name="Guest User" userId="1b7e496053a63592" providerId="Windows Live" clId="Web-{B6768CD6-EBA7-4895-B20F-F113EEEB4F7E}" dt="2018-04-24T15:31:36.010" v="241"/>
      <pc:docMkLst>
        <pc:docMk/>
      </pc:docMkLst>
      <pc:sldChg chg="addSp modSp">
        <pc:chgData name="Guest User" userId="1b7e496053a63592" providerId="Windows Live" clId="Web-{B6768CD6-EBA7-4895-B20F-F113EEEB4F7E}" dt="2018-04-24T15:31:36.010" v="241"/>
        <pc:sldMkLst>
          <pc:docMk/>
          <pc:sldMk cId="1162574977" sldId="393"/>
        </pc:sldMkLst>
        <pc:graphicFrameChg chg="add mod modGraphic">
          <ac:chgData name="Guest User" userId="1b7e496053a63592" providerId="Windows Live" clId="Web-{B6768CD6-EBA7-4895-B20F-F113EEEB4F7E}" dt="2018-04-24T15:31:36.010" v="241"/>
          <ac:graphicFrameMkLst>
            <pc:docMk/>
            <pc:sldMk cId="1162574977" sldId="393"/>
            <ac:graphicFrameMk id="3" creationId="{E04C9728-FB05-4E85-974D-88124A812E37}"/>
          </ac:graphicFrameMkLst>
        </pc:graphicFrameChg>
      </pc:sldChg>
    </pc:docChg>
  </pc:docChgLst>
  <pc:docChgLst>
    <pc:chgData name="Guest User" userId="e5a87505603d45f5" providerId="Windows Live" clId="Web-{2CA87C42-387A-4917-A41A-7B8DAB31D3F9}"/>
    <pc:docChg chg="modSld">
      <pc:chgData name="Guest User" userId="e5a87505603d45f5" providerId="Windows Live" clId="Web-{2CA87C42-387A-4917-A41A-7B8DAB31D3F9}" dt="2018-04-29T11:10:45.677" v="1"/>
      <pc:docMkLst>
        <pc:docMk/>
      </pc:docMkLst>
      <pc:sldChg chg="modSp">
        <pc:chgData name="Guest User" userId="e5a87505603d45f5" providerId="Windows Live" clId="Web-{2CA87C42-387A-4917-A41A-7B8DAB31D3F9}" dt="2018-04-29T11:10:45.677" v="1"/>
        <pc:sldMkLst>
          <pc:docMk/>
          <pc:sldMk cId="737255190" sldId="382"/>
        </pc:sldMkLst>
        <pc:spChg chg="mod">
          <ac:chgData name="Guest User" userId="e5a87505603d45f5" providerId="Windows Live" clId="Web-{2CA87C42-387A-4917-A41A-7B8DAB31D3F9}" dt="2018-04-29T11:10:45.677" v="1"/>
          <ac:spMkLst>
            <pc:docMk/>
            <pc:sldMk cId="737255190" sldId="382"/>
            <ac:spMk id="24" creationId="{D7693EB7-EDBA-4C29-B881-AD6A1BBF3EC9}"/>
          </ac:spMkLst>
        </pc:spChg>
      </pc:sldChg>
    </pc:docChg>
  </pc:docChgLst>
  <pc:docChgLst>
    <pc:chgData name="Кямран М." userId="5bc159132bae6aca" providerId="Windows Live" clId="Web-{76BFBBC9-5727-463C-A8F9-E15F822234CC}"/>
    <pc:docChg chg="modSld">
      <pc:chgData name="Кямран М." userId="5bc159132bae6aca" providerId="Windows Live" clId="Web-{76BFBBC9-5727-463C-A8F9-E15F822234CC}" dt="2018-04-27T12:42:01.412" v="1"/>
      <pc:docMkLst>
        <pc:docMk/>
      </pc:docMkLst>
      <pc:sldChg chg="modSp">
        <pc:chgData name="Кямран М." userId="5bc159132bae6aca" providerId="Windows Live" clId="Web-{76BFBBC9-5727-463C-A8F9-E15F822234CC}" dt="2018-04-27T12:42:01.412" v="1"/>
        <pc:sldMkLst>
          <pc:docMk/>
          <pc:sldMk cId="2727142320" sldId="328"/>
        </pc:sldMkLst>
        <pc:picChg chg="mod">
          <ac:chgData name="Кямран М." userId="5bc159132bae6aca" providerId="Windows Live" clId="Web-{76BFBBC9-5727-463C-A8F9-E15F822234CC}" dt="2018-04-27T12:42:01.412" v="1"/>
          <ac:picMkLst>
            <pc:docMk/>
            <pc:sldMk cId="2727142320" sldId="328"/>
            <ac:picMk id="3" creationId="{B2F8F55A-CF77-4C91-B7D8-D9BD04F09D93}"/>
          </ac:picMkLst>
        </pc:picChg>
      </pc:sldChg>
      <pc:sldChg chg="modSp">
        <pc:chgData name="Кямран М." userId="5bc159132bae6aca" providerId="Windows Live" clId="Web-{76BFBBC9-5727-463C-A8F9-E15F822234CC}" dt="2018-04-27T12:22:32.541" v="0"/>
        <pc:sldMkLst>
          <pc:docMk/>
          <pc:sldMk cId="611551771" sldId="405"/>
        </pc:sldMkLst>
        <pc:picChg chg="mod">
          <ac:chgData name="Кямран М." userId="5bc159132bae6aca" providerId="Windows Live" clId="Web-{76BFBBC9-5727-463C-A8F9-E15F822234CC}" dt="2018-04-27T12:22:32.541" v="0"/>
          <ac:picMkLst>
            <pc:docMk/>
            <pc:sldMk cId="611551771" sldId="405"/>
            <ac:picMk id="6" creationId="{C9C288E2-C91D-44CA-9D04-5677AFBF0E24}"/>
          </ac:picMkLst>
        </pc:picChg>
      </pc:sldChg>
    </pc:docChg>
  </pc:docChgLst>
  <pc:docChgLst>
    <pc:chgData name="Эмин Пайызов" userId="80fd990c099bb2ad" providerId="Windows Live" clId="Web-{901DD6EF-0173-4744-8E7B-AA69AE8C8E72}"/>
    <pc:docChg chg="modSld">
      <pc:chgData name="Эмин Пайызов" userId="80fd990c099bb2ad" providerId="Windows Live" clId="Web-{901DD6EF-0173-4744-8E7B-AA69AE8C8E72}" dt="2018-04-30T15:42:53.764" v="505"/>
      <pc:docMkLst>
        <pc:docMk/>
      </pc:docMkLst>
      <pc:sldChg chg="modSp">
        <pc:chgData name="Эмин Пайызов" userId="80fd990c099bb2ad" providerId="Windows Live" clId="Web-{901DD6EF-0173-4744-8E7B-AA69AE8C8E72}" dt="2018-04-30T15:35:14.266" v="492"/>
        <pc:sldMkLst>
          <pc:docMk/>
          <pc:sldMk cId="2297899731" sldId="409"/>
        </pc:sldMkLst>
        <pc:graphicFrameChg chg="mod modGraphic">
          <ac:chgData name="Эмин Пайызов" userId="80fd990c099bb2ad" providerId="Windows Live" clId="Web-{901DD6EF-0173-4744-8E7B-AA69AE8C8E72}" dt="2018-04-30T15:35:14.266" v="492"/>
          <ac:graphicFrameMkLst>
            <pc:docMk/>
            <pc:sldMk cId="2297899731" sldId="409"/>
            <ac:graphicFrameMk id="3" creationId="{8F9B05D4-3132-4A1B-95CA-5A1F941812EC}"/>
          </ac:graphicFrameMkLst>
        </pc:graphicFrameChg>
      </pc:sldChg>
      <pc:sldChg chg="addSp delSp modSp">
        <pc:chgData name="Эмин Пайызов" userId="80fd990c099bb2ad" providerId="Windows Live" clId="Web-{901DD6EF-0173-4744-8E7B-AA69AE8C8E72}" dt="2018-04-30T15:42:53.764" v="505"/>
        <pc:sldMkLst>
          <pc:docMk/>
          <pc:sldMk cId="1693458020" sldId="421"/>
        </pc:sldMkLst>
        <pc:spChg chg="add mod">
          <ac:chgData name="Эмин Пайызов" userId="80fd990c099bb2ad" providerId="Windows Live" clId="Web-{901DD6EF-0173-4744-8E7B-AA69AE8C8E72}" dt="2018-04-30T15:28:58.346" v="444"/>
          <ac:spMkLst>
            <pc:docMk/>
            <pc:sldMk cId="1693458020" sldId="421"/>
            <ac:spMk id="11" creationId="{2A3FB68B-0F40-4061-A628-7D064CC38EE9}"/>
          </ac:spMkLst>
        </pc:spChg>
        <pc:spChg chg="mod">
          <ac:chgData name="Эмин Пайызов" userId="80fd990c099bb2ad" providerId="Windows Live" clId="Web-{901DD6EF-0173-4744-8E7B-AA69AE8C8E72}" dt="2018-04-30T15:42:53.764" v="505"/>
          <ac:spMkLst>
            <pc:docMk/>
            <pc:sldMk cId="1693458020" sldId="421"/>
            <ac:spMk id="12" creationId="{00000000-0000-0000-0000-000000000000}"/>
          </ac:spMkLst>
        </pc:spChg>
        <pc:spChg chg="del">
          <ac:chgData name="Эмин Пайызов" userId="80fd990c099bb2ad" providerId="Windows Live" clId="Web-{901DD6EF-0173-4744-8E7B-AA69AE8C8E72}" dt="2018-04-30T15:16:14.740" v="0"/>
          <ac:spMkLst>
            <pc:docMk/>
            <pc:sldMk cId="1693458020" sldId="421"/>
            <ac:spMk id="13" creationId="{00000000-0000-0000-0000-000000000000}"/>
          </ac:spMkLst>
        </pc:spChg>
        <pc:spChg chg="add del mod">
          <ac:chgData name="Эмин Пайызов" userId="80fd990c099bb2ad" providerId="Windows Live" clId="Web-{901DD6EF-0173-4744-8E7B-AA69AE8C8E72}" dt="2018-04-30T15:30:40.096" v="464"/>
          <ac:spMkLst>
            <pc:docMk/>
            <pc:sldMk cId="1693458020" sldId="421"/>
            <ac:spMk id="16" creationId="{3AF784A4-4499-4BE5-B9EE-D8C754FC9B4C}"/>
          </ac:spMkLst>
        </pc:spChg>
        <pc:picChg chg="add mod modCrop">
          <ac:chgData name="Эмин Пайызов" userId="80fd990c099bb2ad" providerId="Windows Live" clId="Web-{901DD6EF-0173-4744-8E7B-AA69AE8C8E72}" dt="2018-04-30T15:18:05.036" v="19"/>
          <ac:picMkLst>
            <pc:docMk/>
            <pc:sldMk cId="1693458020" sldId="421"/>
            <ac:picMk id="3" creationId="{CD70ECAA-1284-4F56-A430-AC7C18C60B0F}"/>
          </ac:picMkLst>
        </pc:picChg>
        <pc:picChg chg="add mod modCrop">
          <ac:chgData name="Эмин Пайызов" userId="80fd990c099bb2ad" providerId="Windows Live" clId="Web-{901DD6EF-0173-4744-8E7B-AA69AE8C8E72}" dt="2018-04-30T15:18:07.786" v="20"/>
          <ac:picMkLst>
            <pc:docMk/>
            <pc:sldMk cId="1693458020" sldId="421"/>
            <ac:picMk id="8" creationId="{6B8BDFBF-60F4-4DA3-AD88-B83C3BF3987F}"/>
          </ac:picMkLst>
        </pc:picChg>
      </pc:sldChg>
      <pc:sldChg chg="modSp">
        <pc:chgData name="Эмин Пайызов" userId="80fd990c099bb2ad" providerId="Windows Live" clId="Web-{901DD6EF-0173-4744-8E7B-AA69AE8C8E72}" dt="2018-04-30T15:35:50.282" v="502"/>
        <pc:sldMkLst>
          <pc:docMk/>
          <pc:sldMk cId="1245420995" sldId="422"/>
        </pc:sldMkLst>
        <pc:graphicFrameChg chg="mod modGraphic">
          <ac:chgData name="Эмин Пайызов" userId="80fd990c099bb2ad" providerId="Windows Live" clId="Web-{901DD6EF-0173-4744-8E7B-AA69AE8C8E72}" dt="2018-04-30T15:35:50.282" v="502"/>
          <ac:graphicFrameMkLst>
            <pc:docMk/>
            <pc:sldMk cId="1245420995" sldId="422"/>
            <ac:graphicFrameMk id="3" creationId="{8F9B05D4-3132-4A1B-95CA-5A1F941812EC}"/>
          </ac:graphicFrameMkLst>
        </pc:graphicFrameChg>
      </pc:sldChg>
    </pc:docChg>
  </pc:docChgLst>
  <pc:docChgLst>
    <pc:chgData name="Guest User" userId="1b7e496053a63592" providerId="Windows Live" clId="Web-{6B38FA04-A110-488E-905E-A77286B7E51D}"/>
    <pc:docChg chg="addSld modSld">
      <pc:chgData name="Guest User" userId="1b7e496053a63592" providerId="Windows Live" clId="Web-{6B38FA04-A110-488E-905E-A77286B7E51D}" dt="2018-04-26T13:17:49.580" v="65"/>
      <pc:docMkLst>
        <pc:docMk/>
      </pc:docMkLst>
    </pc:docChg>
  </pc:docChgLst>
  <pc:docChgLst>
    <pc:chgData name="Эмин Пайызов" userId="80fd990c099bb2ad" providerId="Windows Live" clId="Web-{7C027172-AD1B-4394-82F1-F17C481A56ED}"/>
    <pc:docChg chg="modSld">
      <pc:chgData name="Эмин Пайызов" userId="80fd990c099bb2ad" providerId="Windows Live" clId="Web-{7C027172-AD1B-4394-82F1-F17C481A56ED}" dt="2018-04-27T19:36:24.180" v="9"/>
      <pc:docMkLst>
        <pc:docMk/>
      </pc:docMkLst>
      <pc:sldChg chg="addSp modSp">
        <pc:chgData name="Эмин Пайызов" userId="80fd990c099bb2ad" providerId="Windows Live" clId="Web-{7C027172-AD1B-4394-82F1-F17C481A56ED}" dt="2018-04-27T19:36:24.180" v="9"/>
        <pc:sldMkLst>
          <pc:docMk/>
          <pc:sldMk cId="3742504087" sldId="414"/>
        </pc:sldMkLst>
        <pc:picChg chg="mod">
          <ac:chgData name="Эмин Пайызов" userId="80fd990c099bb2ad" providerId="Windows Live" clId="Web-{7C027172-AD1B-4394-82F1-F17C481A56ED}" dt="2018-04-27T19:36:24.180" v="9"/>
          <ac:picMkLst>
            <pc:docMk/>
            <pc:sldMk cId="3742504087" sldId="414"/>
            <ac:picMk id="8" creationId="{D9D39E9B-286F-4BD9-9CA9-F6801676DA46}"/>
          </ac:picMkLst>
        </pc:picChg>
        <pc:picChg chg="add mod modCrop">
          <ac:chgData name="Эмин Пайызов" userId="80fd990c099bb2ad" providerId="Windows Live" clId="Web-{7C027172-AD1B-4394-82F1-F17C481A56ED}" dt="2018-04-27T19:36:11.351" v="8"/>
          <ac:picMkLst>
            <pc:docMk/>
            <pc:sldMk cId="3742504087" sldId="414"/>
            <ac:picMk id="11" creationId="{E541862E-5EE5-481F-B8A0-35B950BC15E2}"/>
          </ac:picMkLst>
        </pc:picChg>
      </pc:sldChg>
    </pc:docChg>
  </pc:docChgLst>
  <pc:docChgLst>
    <pc:chgData name="Guest User" userId="e5a87505603d45f5" providerId="Windows Live" clId="Web-{FD47859A-2322-444A-81E9-491BFBEB9D36}"/>
    <pc:docChg chg="modSld">
      <pc:chgData name="Guest User" userId="e5a87505603d45f5" providerId="Windows Live" clId="Web-{FD47859A-2322-444A-81E9-491BFBEB9D36}" dt="2018-04-27T09:46:19.508" v="281"/>
      <pc:docMkLst>
        <pc:docMk/>
      </pc:docMkLst>
      <pc:sldChg chg="modSp">
        <pc:chgData name="Guest User" userId="e5a87505603d45f5" providerId="Windows Live" clId="Web-{FD47859A-2322-444A-81E9-491BFBEB9D36}" dt="2018-04-27T09:46:19.508" v="281"/>
        <pc:sldMkLst>
          <pc:docMk/>
          <pc:sldMk cId="2297899731" sldId="409"/>
        </pc:sldMkLst>
        <pc:graphicFrameChg chg="mod modGraphic">
          <ac:chgData name="Guest User" userId="e5a87505603d45f5" providerId="Windows Live" clId="Web-{FD47859A-2322-444A-81E9-491BFBEB9D36}" dt="2018-04-27T09:46:19.508" v="281"/>
          <ac:graphicFrameMkLst>
            <pc:docMk/>
            <pc:sldMk cId="2297899731" sldId="409"/>
            <ac:graphicFrameMk id="3" creationId="{8F9B05D4-3132-4A1B-95CA-5A1F941812EC}"/>
          </ac:graphicFrameMkLst>
        </pc:graphicFrameChg>
      </pc:sldChg>
    </pc:docChg>
  </pc:docChgLst>
  <pc:docChgLst>
    <pc:chgData name="Кямран М." userId="5bc159132bae6aca" providerId="Windows Live" clId="Web-{3A2B773F-A29E-48C2-B1AD-35EC85D3F03F}"/>
    <pc:docChg chg="modSld">
      <pc:chgData name="Кямран М." userId="5bc159132bae6aca" providerId="Windows Live" clId="Web-{3A2B773F-A29E-48C2-B1AD-35EC85D3F03F}" dt="2018-04-24T19:37:05.256" v="39"/>
      <pc:docMkLst>
        <pc:docMk/>
      </pc:docMkLst>
      <pc:sldChg chg="addSp modSp">
        <pc:chgData name="Кямран М." userId="5bc159132bae6aca" providerId="Windows Live" clId="Web-{3A2B773F-A29E-48C2-B1AD-35EC85D3F03F}" dt="2018-04-24T19:37:05.256" v="39"/>
        <pc:sldMkLst>
          <pc:docMk/>
          <pc:sldMk cId="2023768505" sldId="383"/>
        </pc:sldMkLst>
        <pc:spChg chg="mod">
          <ac:chgData name="Кямран М." userId="5bc159132bae6aca" providerId="Windows Live" clId="Web-{3A2B773F-A29E-48C2-B1AD-35EC85D3F03F}" dt="2018-04-24T19:25:30.197" v="1"/>
          <ac:spMkLst>
            <pc:docMk/>
            <pc:sldMk cId="2023768505" sldId="383"/>
            <ac:spMk id="12" creationId="{00000000-0000-0000-0000-000000000000}"/>
          </ac:spMkLst>
        </pc:spChg>
        <pc:picChg chg="add mod">
          <ac:chgData name="Кямран М." userId="5bc159132bae6aca" providerId="Windows Live" clId="Web-{3A2B773F-A29E-48C2-B1AD-35EC85D3F03F}" dt="2018-04-24T19:34:09.444" v="24"/>
          <ac:picMkLst>
            <pc:docMk/>
            <pc:sldMk cId="2023768505" sldId="383"/>
            <ac:picMk id="3" creationId="{5C7D4E5B-A59C-4766-9928-697A808DAFB6}"/>
          </ac:picMkLst>
        </pc:picChg>
        <pc:picChg chg="add mod modCrop">
          <ac:chgData name="Кямран М." userId="5bc159132bae6aca" providerId="Windows Live" clId="Web-{3A2B773F-A29E-48C2-B1AD-35EC85D3F03F}" dt="2018-04-24T19:37:05.256" v="39"/>
          <ac:picMkLst>
            <pc:docMk/>
            <pc:sldMk cId="2023768505" sldId="383"/>
            <ac:picMk id="9" creationId="{4B2AB936-3F75-40EE-AF41-A1C0D1655D18}"/>
          </ac:picMkLst>
        </pc:picChg>
      </pc:sldChg>
      <pc:sldChg chg="modSp">
        <pc:chgData name="Кямран М." userId="5bc159132bae6aca" providerId="Windows Live" clId="Web-{3A2B773F-A29E-48C2-B1AD-35EC85D3F03F}" dt="2018-04-24T19:28:14.727" v="16"/>
        <pc:sldMkLst>
          <pc:docMk/>
          <pc:sldMk cId="1405097266" sldId="387"/>
        </pc:sldMkLst>
        <pc:spChg chg="mod">
          <ac:chgData name="Кямран М." userId="5bc159132bae6aca" providerId="Windows Live" clId="Web-{3A2B773F-A29E-48C2-B1AD-35EC85D3F03F}" dt="2018-04-24T19:28:10.555" v="13"/>
          <ac:spMkLst>
            <pc:docMk/>
            <pc:sldMk cId="1405097266" sldId="387"/>
            <ac:spMk id="17" creationId="{2DCDAEF1-BE1A-4464-9F96-BDAA8614F68B}"/>
          </ac:spMkLst>
        </pc:spChg>
        <pc:spChg chg="mod">
          <ac:chgData name="Кямран М." userId="5bc159132bae6aca" providerId="Windows Live" clId="Web-{3A2B773F-A29E-48C2-B1AD-35EC85D3F03F}" dt="2018-04-24T19:28:14.727" v="16"/>
          <ac:spMkLst>
            <pc:docMk/>
            <pc:sldMk cId="1405097266" sldId="387"/>
            <ac:spMk id="18" creationId="{781AB24E-A6D2-4DE3-8F3A-DE93ED19B8C4}"/>
          </ac:spMkLst>
        </pc:spChg>
        <pc:graphicFrameChg chg="mod modGraphic">
          <ac:chgData name="Кямран М." userId="5bc159132bae6aca" providerId="Windows Live" clId="Web-{3A2B773F-A29E-48C2-B1AD-35EC85D3F03F}" dt="2018-04-24T19:26:47.618" v="6"/>
          <ac:graphicFrameMkLst>
            <pc:docMk/>
            <pc:sldMk cId="1405097266" sldId="387"/>
            <ac:graphicFrameMk id="6" creationId="{82BC5239-27EF-487C-B501-CE101413E769}"/>
          </ac:graphicFrameMkLst>
        </pc:graphicFrameChg>
      </pc:sldChg>
      <pc:sldChg chg="modSp">
        <pc:chgData name="Кямран М." userId="5bc159132bae6aca" providerId="Windows Live" clId="Web-{3A2B773F-A29E-48C2-B1AD-35EC85D3F03F}" dt="2018-04-24T19:29:17.867" v="17"/>
        <pc:sldMkLst>
          <pc:docMk/>
          <pc:sldMk cId="1162574977" sldId="393"/>
        </pc:sldMkLst>
        <pc:graphicFrameChg chg="modGraphic">
          <ac:chgData name="Кямран М." userId="5bc159132bae6aca" providerId="Windows Live" clId="Web-{3A2B773F-A29E-48C2-B1AD-35EC85D3F03F}" dt="2018-04-24T19:29:17.867" v="17"/>
          <ac:graphicFrameMkLst>
            <pc:docMk/>
            <pc:sldMk cId="1162574977" sldId="393"/>
            <ac:graphicFrameMk id="3" creationId="{E04C9728-FB05-4E85-974D-88124A812E37}"/>
          </ac:graphicFrameMkLst>
        </pc:graphicFrameChg>
      </pc:sldChg>
    </pc:docChg>
  </pc:docChgLst>
  <pc:docChgLst>
    <pc:chgData userId="b7ba903d58cde83e" providerId="LiveId" clId="{A3574682-266B-4E48-91CB-2461FEC85A51}"/>
    <pc:docChg chg="undo custSel addSld delSld modSld sldOrd">
      <pc:chgData name="" userId="b7ba903d58cde83e" providerId="LiveId" clId="{A3574682-266B-4E48-91CB-2461FEC85A51}" dt="2018-04-30T13:43:57.990" v="17347" actId="20577"/>
      <pc:docMkLst>
        <pc:docMk/>
      </pc:docMkLst>
      <pc:sldChg chg="modSp">
        <pc:chgData name="" userId="b7ba903d58cde83e" providerId="LiveId" clId="{A3574682-266B-4E48-91CB-2461FEC85A51}" dt="2018-04-30T11:07:29.458" v="16496" actId="20577"/>
        <pc:sldMkLst>
          <pc:docMk/>
          <pc:sldMk cId="1940899163" sldId="256"/>
        </pc:sldMkLst>
        <pc:spChg chg="mod">
          <ac:chgData name="" userId="b7ba903d58cde83e" providerId="LiveId" clId="{A3574682-266B-4E48-91CB-2461FEC85A51}" dt="2018-04-30T11:07:29.458" v="16496" actId="20577"/>
          <ac:spMkLst>
            <pc:docMk/>
            <pc:sldMk cId="1940899163" sldId="256"/>
            <ac:spMk id="10" creationId="{00000000-0000-0000-0000-000000000000}"/>
          </ac:spMkLst>
        </pc:spChg>
      </pc:sldChg>
      <pc:sldChg chg="delSp modSp">
        <pc:chgData name="" userId="b7ba903d58cde83e" providerId="LiveId" clId="{A3574682-266B-4E48-91CB-2461FEC85A51}" dt="2018-04-30T11:09:38.420" v="16588" actId="20577"/>
        <pc:sldMkLst>
          <pc:docMk/>
          <pc:sldMk cId="3925981026" sldId="260"/>
        </pc:sldMkLst>
        <pc:spChg chg="mod">
          <ac:chgData name="" userId="b7ba903d58cde83e" providerId="LiveId" clId="{A3574682-266B-4E48-91CB-2461FEC85A51}" dt="2018-04-30T11:09:38.420" v="16588" actId="20577"/>
          <ac:spMkLst>
            <pc:docMk/>
            <pc:sldMk cId="3925981026" sldId="260"/>
            <ac:spMk id="10" creationId="{00000000-0000-0000-0000-000000000000}"/>
          </ac:spMkLst>
        </pc:spChg>
        <pc:spChg chg="del">
          <ac:chgData name="" userId="b7ba903d58cde83e" providerId="LiveId" clId="{A3574682-266B-4E48-91CB-2461FEC85A51}" dt="2018-04-30T11:09:02.476" v="16550" actId="478"/>
          <ac:spMkLst>
            <pc:docMk/>
            <pc:sldMk cId="3925981026" sldId="260"/>
            <ac:spMk id="12" creationId="{00000000-0000-0000-0000-000000000000}"/>
          </ac:spMkLst>
        </pc:spChg>
        <pc:spChg chg="mod">
          <ac:chgData name="" userId="b7ba903d58cde83e" providerId="LiveId" clId="{A3574682-266B-4E48-91CB-2461FEC85A51}" dt="2018-04-30T11:09:23.706" v="16577" actId="20577"/>
          <ac:spMkLst>
            <pc:docMk/>
            <pc:sldMk cId="3925981026" sldId="260"/>
            <ac:spMk id="14" creationId="{00000000-0000-0000-0000-000000000000}"/>
          </ac:spMkLst>
        </pc:spChg>
      </pc:sldChg>
      <pc:sldChg chg="modSp">
        <pc:chgData name="" userId="b7ba903d58cde83e" providerId="LiveId" clId="{A3574682-266B-4E48-91CB-2461FEC85A51}" dt="2018-04-30T11:09:59.377" v="16598" actId="20577"/>
        <pc:sldMkLst>
          <pc:docMk/>
          <pc:sldMk cId="1505724419" sldId="261"/>
        </pc:sldMkLst>
        <pc:spChg chg="mod">
          <ac:chgData name="" userId="b7ba903d58cde83e" providerId="LiveId" clId="{A3574682-266B-4E48-91CB-2461FEC85A51}" dt="2018-04-30T11:09:59.377" v="16598" actId="20577"/>
          <ac:spMkLst>
            <pc:docMk/>
            <pc:sldMk cId="1505724419" sldId="261"/>
            <ac:spMk id="10" creationId="{00000000-0000-0000-0000-000000000000}"/>
          </ac:spMkLst>
        </pc:spChg>
      </pc:sldChg>
      <pc:sldChg chg="modSp">
        <pc:chgData name="" userId="b7ba903d58cde83e" providerId="LiveId" clId="{A3574682-266B-4E48-91CB-2461FEC85A51}" dt="2018-04-30T11:10:31.274" v="16628" actId="20577"/>
        <pc:sldMkLst>
          <pc:docMk/>
          <pc:sldMk cId="3665017169" sldId="262"/>
        </pc:sldMkLst>
        <pc:spChg chg="mod">
          <ac:chgData name="" userId="b7ba903d58cde83e" providerId="LiveId" clId="{A3574682-266B-4E48-91CB-2461FEC85A51}" dt="2018-04-30T11:10:31.274" v="16628" actId="20577"/>
          <ac:spMkLst>
            <pc:docMk/>
            <pc:sldMk cId="3665017169" sldId="262"/>
            <ac:spMk id="10" creationId="{00000000-0000-0000-0000-000000000000}"/>
          </ac:spMkLst>
        </pc:spChg>
      </pc:sldChg>
      <pc:sldChg chg="modSp">
        <pc:chgData name="" userId="b7ba903d58cde83e" providerId="LiveId" clId="{A3574682-266B-4E48-91CB-2461FEC85A51}" dt="2018-04-30T11:29:29.200" v="17074" actId="20577"/>
        <pc:sldMkLst>
          <pc:docMk/>
          <pc:sldMk cId="1179583417" sldId="266"/>
        </pc:sldMkLst>
        <pc:spChg chg="mod">
          <ac:chgData name="" userId="b7ba903d58cde83e" providerId="LiveId" clId="{A3574682-266B-4E48-91CB-2461FEC85A51}" dt="2018-04-30T11:29:29.200" v="17074" actId="20577"/>
          <ac:spMkLst>
            <pc:docMk/>
            <pc:sldMk cId="1179583417" sldId="266"/>
            <ac:spMk id="10" creationId="{00000000-0000-0000-0000-000000000000}"/>
          </ac:spMkLst>
        </pc:spChg>
      </pc:sldChg>
      <pc:sldChg chg="addSp delSp modSp">
        <pc:chgData name="" userId="b7ba903d58cde83e" providerId="LiveId" clId="{A3574682-266B-4E48-91CB-2461FEC85A51}" dt="2018-04-30T10:49:51.052" v="16061" actId="1076"/>
        <pc:sldMkLst>
          <pc:docMk/>
          <pc:sldMk cId="449642511" sldId="268"/>
        </pc:sldMkLst>
        <pc:spChg chg="del">
          <ac:chgData name="" userId="b7ba903d58cde83e" providerId="LiveId" clId="{A3574682-266B-4E48-91CB-2461FEC85A51}" dt="2018-04-30T10:49:47.959" v="16060" actId="478"/>
          <ac:spMkLst>
            <pc:docMk/>
            <pc:sldMk cId="449642511" sldId="268"/>
            <ac:spMk id="10" creationId="{00000000-0000-0000-0000-000000000000}"/>
          </ac:spMkLst>
        </pc:spChg>
        <pc:spChg chg="add mod">
          <ac:chgData name="" userId="b7ba903d58cde83e" providerId="LiveId" clId="{A3574682-266B-4E48-91CB-2461FEC85A51}" dt="2018-04-30T10:49:51.052" v="16061" actId="1076"/>
          <ac:spMkLst>
            <pc:docMk/>
            <pc:sldMk cId="449642511" sldId="268"/>
            <ac:spMk id="16" creationId="{24A104C0-58F2-4C53-AD6D-6F4750FE2E76}"/>
          </ac:spMkLst>
        </pc:spChg>
        <pc:spChg chg="mod">
          <ac:chgData name="" userId="b7ba903d58cde83e" providerId="LiveId" clId="{A3574682-266B-4E48-91CB-2461FEC85A51}" dt="2018-04-14T17:33:02.636" v="365" actId="255"/>
          <ac:spMkLst>
            <pc:docMk/>
            <pc:sldMk cId="449642511" sldId="268"/>
            <ac:spMk id="19" creationId="{A065A4F3-179E-4D77-827E-ADD9A80D4D6D}"/>
          </ac:spMkLst>
        </pc:spChg>
        <pc:graphicFrameChg chg="modGraphic">
          <ac:chgData name="" userId="b7ba903d58cde83e" providerId="LiveId" clId="{A3574682-266B-4E48-91CB-2461FEC85A51}" dt="2018-04-27T04:21:20.412" v="11149" actId="20577"/>
          <ac:graphicFrameMkLst>
            <pc:docMk/>
            <pc:sldMk cId="449642511" sldId="268"/>
            <ac:graphicFrameMk id="6" creationId="{7369659D-2324-4E2E-BE16-6CA6217303DC}"/>
          </ac:graphicFrameMkLst>
        </pc:graphicFrameChg>
      </pc:sldChg>
      <pc:sldChg chg="modSp">
        <pc:chgData name="" userId="b7ba903d58cde83e" providerId="LiveId" clId="{A3574682-266B-4E48-91CB-2461FEC85A51}" dt="2018-04-30T10:50:36.098" v="16088" actId="20577"/>
        <pc:sldMkLst>
          <pc:docMk/>
          <pc:sldMk cId="1514441777" sldId="270"/>
        </pc:sldMkLst>
        <pc:spChg chg="mod">
          <ac:chgData name="" userId="b7ba903d58cde83e" providerId="LiveId" clId="{A3574682-266B-4E48-91CB-2461FEC85A51}" dt="2018-04-30T10:50:36.098" v="16088" actId="20577"/>
          <ac:spMkLst>
            <pc:docMk/>
            <pc:sldMk cId="1514441777" sldId="270"/>
            <ac:spMk id="10" creationId="{00000000-0000-0000-0000-000000000000}"/>
          </ac:spMkLst>
        </pc:spChg>
        <pc:spChg chg="mod">
          <ac:chgData name="" userId="b7ba903d58cde83e" providerId="LiveId" clId="{A3574682-266B-4E48-91CB-2461FEC85A51}" dt="2018-04-14T17:32:26.621" v="360" actId="1076"/>
          <ac:spMkLst>
            <pc:docMk/>
            <pc:sldMk cId="1514441777" sldId="270"/>
            <ac:spMk id="19" creationId="{AF778E9F-C903-4DBE-9E79-8F48D7B14285}"/>
          </ac:spMkLst>
        </pc:spChg>
      </pc:sldChg>
      <pc:sldChg chg="addSp modSp">
        <pc:chgData name="" userId="b7ba903d58cde83e" providerId="LiveId" clId="{A3574682-266B-4E48-91CB-2461FEC85A51}" dt="2018-04-30T10:50:49.560" v="16097" actId="20577"/>
        <pc:sldMkLst>
          <pc:docMk/>
          <pc:sldMk cId="1915895047" sldId="271"/>
        </pc:sldMkLst>
        <pc:spChg chg="mod">
          <ac:chgData name="" userId="b7ba903d58cde83e" providerId="LiveId" clId="{A3574682-266B-4E48-91CB-2461FEC85A51}" dt="2018-04-30T10:50:49.560" v="16097" actId="20577"/>
          <ac:spMkLst>
            <pc:docMk/>
            <pc:sldMk cId="1915895047" sldId="271"/>
            <ac:spMk id="10" creationId="{00000000-0000-0000-0000-000000000000}"/>
          </ac:spMkLst>
        </pc:spChg>
        <pc:spChg chg="add mod">
          <ac:chgData name="" userId="b7ba903d58cde83e" providerId="LiveId" clId="{A3574682-266B-4E48-91CB-2461FEC85A51}" dt="2018-04-14T17:45:01.949" v="738" actId="20577"/>
          <ac:spMkLst>
            <pc:docMk/>
            <pc:sldMk cId="1915895047" sldId="271"/>
            <ac:spMk id="13" creationId="{322C0B20-1DB2-4BF4-ABE5-914F99C76ABE}"/>
          </ac:spMkLst>
        </pc:spChg>
        <pc:spChg chg="add mod">
          <ac:chgData name="" userId="b7ba903d58cde83e" providerId="LiveId" clId="{A3574682-266B-4E48-91CB-2461FEC85A51}" dt="2018-04-14T17:48:20.576" v="856" actId="20577"/>
          <ac:spMkLst>
            <pc:docMk/>
            <pc:sldMk cId="1915895047" sldId="271"/>
            <ac:spMk id="14" creationId="{FB94FB0C-13C7-4043-8D55-F78499D2FD37}"/>
          </ac:spMkLst>
        </pc:spChg>
        <pc:graphicFrameChg chg="modGraphic">
          <ac:chgData name="" userId="b7ba903d58cde83e" providerId="LiveId" clId="{A3574682-266B-4E48-91CB-2461FEC85A51}" dt="2018-04-14T17:41:33.556" v="707" actId="207"/>
          <ac:graphicFrameMkLst>
            <pc:docMk/>
            <pc:sldMk cId="1915895047" sldId="271"/>
            <ac:graphicFrameMk id="3" creationId="{D8F50DF1-8B98-4FF7-AB87-E6A38DDCEE28}"/>
          </ac:graphicFrameMkLst>
        </pc:graphicFrameChg>
        <pc:picChg chg="add mod">
          <ac:chgData name="" userId="b7ba903d58cde83e" providerId="LiveId" clId="{A3574682-266B-4E48-91CB-2461FEC85A51}" dt="2018-04-14T17:43:34.684" v="715" actId="1076"/>
          <ac:picMkLst>
            <pc:docMk/>
            <pc:sldMk cId="1915895047" sldId="271"/>
            <ac:picMk id="8" creationId="{E24F3625-0827-45AA-8E42-DA7142DDA539}"/>
          </ac:picMkLst>
        </pc:picChg>
      </pc:sldChg>
      <pc:sldChg chg="addSp delSp modSp">
        <pc:chgData name="" userId="b7ba903d58cde83e" providerId="LiveId" clId="{A3574682-266B-4E48-91CB-2461FEC85A51}" dt="2018-04-30T10:50:56.721" v="16106" actId="20577"/>
        <pc:sldMkLst>
          <pc:docMk/>
          <pc:sldMk cId="289396749" sldId="272"/>
        </pc:sldMkLst>
        <pc:spChg chg="mod">
          <ac:chgData name="" userId="b7ba903d58cde83e" providerId="LiveId" clId="{A3574682-266B-4E48-91CB-2461FEC85A51}" dt="2018-04-30T10:50:56.721" v="16106" actId="20577"/>
          <ac:spMkLst>
            <pc:docMk/>
            <pc:sldMk cId="289396749" sldId="272"/>
            <ac:spMk id="10" creationId="{00000000-0000-0000-0000-000000000000}"/>
          </ac:spMkLst>
        </pc:spChg>
        <pc:spChg chg="add mod">
          <ac:chgData name="" userId="b7ba903d58cde83e" providerId="LiveId" clId="{A3574682-266B-4E48-91CB-2461FEC85A51}" dt="2018-04-14T17:32:07.611" v="357" actId="20577"/>
          <ac:spMkLst>
            <pc:docMk/>
            <pc:sldMk cId="289396749" sldId="272"/>
            <ac:spMk id="13" creationId="{C85E3DCE-D806-4503-85A2-A1CB7637012A}"/>
          </ac:spMkLst>
        </pc:spChg>
        <pc:spChg chg="del">
          <ac:chgData name="" userId="b7ba903d58cde83e" providerId="LiveId" clId="{A3574682-266B-4E48-91CB-2461FEC85A51}" dt="2018-04-13T20:17:02.750" v="2" actId="478"/>
          <ac:spMkLst>
            <pc:docMk/>
            <pc:sldMk cId="289396749" sldId="272"/>
            <ac:spMk id="13" creationId="{00000000-0000-0000-0000-000000000000}"/>
          </ac:spMkLst>
        </pc:spChg>
        <pc:spChg chg="del">
          <ac:chgData name="" userId="b7ba903d58cde83e" providerId="LiveId" clId="{A3574682-266B-4E48-91CB-2461FEC85A51}" dt="2018-04-13T20:16:59.875" v="1" actId="478"/>
          <ac:spMkLst>
            <pc:docMk/>
            <pc:sldMk cId="289396749" sldId="272"/>
            <ac:spMk id="14" creationId="{00000000-0000-0000-0000-000000000000}"/>
          </ac:spMkLst>
        </pc:spChg>
        <pc:spChg chg="add mod">
          <ac:chgData name="" userId="b7ba903d58cde83e" providerId="LiveId" clId="{A3574682-266B-4E48-91CB-2461FEC85A51}" dt="2018-04-14T17:39:00.808" v="695" actId="20577"/>
          <ac:spMkLst>
            <pc:docMk/>
            <pc:sldMk cId="289396749" sldId="272"/>
            <ac:spMk id="14" creationId="{C129A9C2-7BCF-42C0-B877-75125416F605}"/>
          </ac:spMkLst>
        </pc:spChg>
        <pc:graphicFrameChg chg="add mod modGraphic">
          <ac:chgData name="" userId="b7ba903d58cde83e" providerId="LiveId" clId="{A3574682-266B-4E48-91CB-2461FEC85A51}" dt="2018-04-23T16:35:37.171" v="3483" actId="572"/>
          <ac:graphicFrameMkLst>
            <pc:docMk/>
            <pc:sldMk cId="289396749" sldId="272"/>
            <ac:graphicFrameMk id="3" creationId="{C8D39578-F6DB-4BB1-908C-44DB5B4C618E}"/>
          </ac:graphicFrameMkLst>
        </pc:graphicFrameChg>
        <pc:picChg chg="add mod">
          <ac:chgData name="" userId="b7ba903d58cde83e" providerId="LiveId" clId="{A3574682-266B-4E48-91CB-2461FEC85A51}" dt="2018-04-14T17:29:54.132" v="327" actId="1076"/>
          <ac:picMkLst>
            <pc:docMk/>
            <pc:sldMk cId="289396749" sldId="272"/>
            <ac:picMk id="8" creationId="{1C525017-856F-491F-8640-EA7E3BF15845}"/>
          </ac:picMkLst>
        </pc:picChg>
      </pc:sldChg>
      <pc:sldChg chg="modSp">
        <pc:chgData name="" userId="b7ba903d58cde83e" providerId="LiveId" clId="{A3574682-266B-4E48-91CB-2461FEC85A51}" dt="2018-04-30T11:30:38.946" v="17127" actId="20577"/>
        <pc:sldMkLst>
          <pc:docMk/>
          <pc:sldMk cId="3960911753" sldId="318"/>
        </pc:sldMkLst>
        <pc:spChg chg="mod">
          <ac:chgData name="" userId="b7ba903d58cde83e" providerId="LiveId" clId="{A3574682-266B-4E48-91CB-2461FEC85A51}" dt="2018-04-30T11:30:38.946" v="17127" actId="20577"/>
          <ac:spMkLst>
            <pc:docMk/>
            <pc:sldMk cId="3960911753" sldId="318"/>
            <ac:spMk id="10" creationId="{00000000-0000-0000-0000-000000000000}"/>
          </ac:spMkLst>
        </pc:spChg>
        <pc:spChg chg="mod">
          <ac:chgData name="" userId="b7ba903d58cde83e" providerId="LiveId" clId="{A3574682-266B-4E48-91CB-2461FEC85A51}" dt="2018-04-30T11:30:30.648" v="17110" actId="20577"/>
          <ac:spMkLst>
            <pc:docMk/>
            <pc:sldMk cId="3960911753" sldId="318"/>
            <ac:spMk id="13" creationId="{00000000-0000-0000-0000-000000000000}"/>
          </ac:spMkLst>
        </pc:spChg>
      </pc:sldChg>
      <pc:sldChg chg="modSp">
        <pc:chgData name="" userId="b7ba903d58cde83e" providerId="LiveId" clId="{A3574682-266B-4E48-91CB-2461FEC85A51}" dt="2018-04-30T10:50:03.837" v="16070" actId="20577"/>
        <pc:sldMkLst>
          <pc:docMk/>
          <pc:sldMk cId="1779560623" sldId="319"/>
        </pc:sldMkLst>
        <pc:spChg chg="mod">
          <ac:chgData name="" userId="b7ba903d58cde83e" providerId="LiveId" clId="{A3574682-266B-4E48-91CB-2461FEC85A51}" dt="2018-04-30T10:50:03.837" v="16070" actId="20577"/>
          <ac:spMkLst>
            <pc:docMk/>
            <pc:sldMk cId="1779560623" sldId="319"/>
            <ac:spMk id="10" creationId="{00000000-0000-0000-0000-000000000000}"/>
          </ac:spMkLst>
        </pc:spChg>
        <pc:graphicFrameChg chg="modGraphic">
          <ac:chgData name="" userId="b7ba903d58cde83e" providerId="LiveId" clId="{A3574682-266B-4E48-91CB-2461FEC85A51}" dt="2018-04-26T14:01:16.247" v="9291" actId="207"/>
          <ac:graphicFrameMkLst>
            <pc:docMk/>
            <pc:sldMk cId="1779560623" sldId="319"/>
            <ac:graphicFrameMk id="6" creationId="{28DE83D7-3910-412A-8A01-DDBA7CFBAEF1}"/>
          </ac:graphicFrameMkLst>
        </pc:graphicFrameChg>
      </pc:sldChg>
      <pc:sldChg chg="addSp delSp modSp ord">
        <pc:chgData name="" userId="b7ba903d58cde83e" providerId="LiveId" clId="{A3574682-266B-4E48-91CB-2461FEC85A51}" dt="2018-04-30T10:51:09.975" v="16115" actId="20577"/>
        <pc:sldMkLst>
          <pc:docMk/>
          <pc:sldMk cId="1715532417" sldId="320"/>
        </pc:sldMkLst>
        <pc:spChg chg="mod">
          <ac:chgData name="" userId="b7ba903d58cde83e" providerId="LiveId" clId="{A3574682-266B-4E48-91CB-2461FEC85A51}" dt="2018-04-30T10:51:09.975" v="16115" actId="20577"/>
          <ac:spMkLst>
            <pc:docMk/>
            <pc:sldMk cId="1715532417" sldId="320"/>
            <ac:spMk id="10" creationId="{00000000-0000-0000-0000-000000000000}"/>
          </ac:spMkLst>
        </pc:spChg>
        <pc:spChg chg="del">
          <ac:chgData name="" userId="b7ba903d58cde83e" providerId="LiveId" clId="{A3574682-266B-4E48-91CB-2461FEC85A51}" dt="2018-04-14T17:12:28.727" v="287" actId="478"/>
          <ac:spMkLst>
            <pc:docMk/>
            <pc:sldMk cId="1715532417" sldId="320"/>
            <ac:spMk id="13" creationId="{00000000-0000-0000-0000-000000000000}"/>
          </ac:spMkLst>
        </pc:spChg>
        <pc:spChg chg="del mod">
          <ac:chgData name="" userId="b7ba903d58cde83e" providerId="LiveId" clId="{A3574682-266B-4E48-91CB-2461FEC85A51}" dt="2018-04-14T18:11:22.716" v="1017" actId="478"/>
          <ac:spMkLst>
            <pc:docMk/>
            <pc:sldMk cId="1715532417" sldId="320"/>
            <ac:spMk id="14" creationId="{00000000-0000-0000-0000-000000000000}"/>
          </ac:spMkLst>
        </pc:spChg>
        <pc:spChg chg="add mod">
          <ac:chgData name="" userId="b7ba903d58cde83e" providerId="LiveId" clId="{A3574682-266B-4E48-91CB-2461FEC85A51}" dt="2018-04-14T18:20:16.796" v="1196" actId="14100"/>
          <ac:spMkLst>
            <pc:docMk/>
            <pc:sldMk cId="1715532417" sldId="320"/>
            <ac:spMk id="17" creationId="{E1005177-A382-47B5-947B-4D9743A17F14}"/>
          </ac:spMkLst>
        </pc:spChg>
        <pc:spChg chg="add mod">
          <ac:chgData name="" userId="b7ba903d58cde83e" providerId="LiveId" clId="{A3574682-266B-4E48-91CB-2461FEC85A51}" dt="2018-04-14T18:20:20.129" v="1197" actId="14100"/>
          <ac:spMkLst>
            <pc:docMk/>
            <pc:sldMk cId="1715532417" sldId="320"/>
            <ac:spMk id="18" creationId="{9060639C-ED7E-4156-B4ED-598B06E0AC01}"/>
          </ac:spMkLst>
        </pc:spChg>
        <pc:graphicFrameChg chg="add mod modGraphic">
          <ac:chgData name="" userId="b7ba903d58cde83e" providerId="LiveId" clId="{A3574682-266B-4E48-91CB-2461FEC85A51}" dt="2018-04-14T18:16:13.052" v="1103" actId="207"/>
          <ac:graphicFrameMkLst>
            <pc:docMk/>
            <pc:sldMk cId="1715532417" sldId="320"/>
            <ac:graphicFrameMk id="3" creationId="{7FCC6489-0A1E-459D-80FD-83C07F1CC330}"/>
          </ac:graphicFrameMkLst>
        </pc:graphicFrameChg>
        <pc:picChg chg="add del mod">
          <ac:chgData name="" userId="b7ba903d58cde83e" providerId="LiveId" clId="{A3574682-266B-4E48-91CB-2461FEC85A51}" dt="2018-04-14T18:17:40.532" v="1106" actId="478"/>
          <ac:picMkLst>
            <pc:docMk/>
            <pc:sldMk cId="1715532417" sldId="320"/>
            <ac:picMk id="8" creationId="{2E97EBA7-57EB-457A-950A-0E47B838EC9F}"/>
          </ac:picMkLst>
        </pc:picChg>
        <pc:picChg chg="add mod">
          <ac:chgData name="" userId="b7ba903d58cde83e" providerId="LiveId" clId="{A3574682-266B-4E48-91CB-2461FEC85A51}" dt="2018-04-14T18:18:03.812" v="1115" actId="1076"/>
          <ac:picMkLst>
            <pc:docMk/>
            <pc:sldMk cId="1715532417" sldId="320"/>
            <ac:picMk id="11" creationId="{3B54865E-2BD0-4EFD-90AF-86EAD575F240}"/>
          </ac:picMkLst>
        </pc:picChg>
        <pc:picChg chg="add mod">
          <ac:chgData name="" userId="b7ba903d58cde83e" providerId="LiveId" clId="{A3574682-266B-4E48-91CB-2461FEC85A51}" dt="2018-04-14T18:21:02.456" v="1201" actId="1076"/>
          <ac:picMkLst>
            <pc:docMk/>
            <pc:sldMk cId="1715532417" sldId="320"/>
            <ac:picMk id="19" creationId="{02803553-F83E-4B20-8841-8555FC0901EE}"/>
          </ac:picMkLst>
        </pc:picChg>
      </pc:sldChg>
      <pc:sldChg chg="modSp">
        <pc:chgData name="" userId="b7ba903d58cde83e" providerId="LiveId" clId="{A3574682-266B-4E48-91CB-2461FEC85A51}" dt="2018-04-30T11:12:45.612" v="16697" actId="20577"/>
        <pc:sldMkLst>
          <pc:docMk/>
          <pc:sldMk cId="2152079092" sldId="322"/>
        </pc:sldMkLst>
        <pc:spChg chg="mod">
          <ac:chgData name="" userId="b7ba903d58cde83e" providerId="LiveId" clId="{A3574682-266B-4E48-91CB-2461FEC85A51}" dt="2018-04-30T11:12:45.612" v="16697" actId="20577"/>
          <ac:spMkLst>
            <pc:docMk/>
            <pc:sldMk cId="2152079092" sldId="322"/>
            <ac:spMk id="10" creationId="{00000000-0000-0000-0000-000000000000}"/>
          </ac:spMkLst>
        </pc:spChg>
      </pc:sldChg>
      <pc:sldChg chg="modSp">
        <pc:chgData name="" userId="b7ba903d58cde83e" providerId="LiveId" clId="{A3574682-266B-4E48-91CB-2461FEC85A51}" dt="2018-04-30T11:13:01.856" v="16717" actId="20577"/>
        <pc:sldMkLst>
          <pc:docMk/>
          <pc:sldMk cId="748487112" sldId="323"/>
        </pc:sldMkLst>
        <pc:spChg chg="mod">
          <ac:chgData name="" userId="b7ba903d58cde83e" providerId="LiveId" clId="{A3574682-266B-4E48-91CB-2461FEC85A51}" dt="2018-04-30T11:13:01.856" v="16717" actId="20577"/>
          <ac:spMkLst>
            <pc:docMk/>
            <pc:sldMk cId="748487112" sldId="323"/>
            <ac:spMk id="10" creationId="{00000000-0000-0000-0000-000000000000}"/>
          </ac:spMkLst>
        </pc:spChg>
      </pc:sldChg>
      <pc:sldChg chg="modSp">
        <pc:chgData name="" userId="b7ba903d58cde83e" providerId="LiveId" clId="{A3574682-266B-4E48-91CB-2461FEC85A51}" dt="2018-04-30T11:23:18.026" v="16956" actId="20577"/>
        <pc:sldMkLst>
          <pc:docMk/>
          <pc:sldMk cId="2955226933" sldId="324"/>
        </pc:sldMkLst>
        <pc:spChg chg="mod">
          <ac:chgData name="" userId="b7ba903d58cde83e" providerId="LiveId" clId="{A3574682-266B-4E48-91CB-2461FEC85A51}" dt="2018-04-30T11:23:18.026" v="16956" actId="20577"/>
          <ac:spMkLst>
            <pc:docMk/>
            <pc:sldMk cId="2955226933" sldId="324"/>
            <ac:spMk id="10" creationId="{00000000-0000-0000-0000-000000000000}"/>
          </ac:spMkLst>
        </pc:spChg>
      </pc:sldChg>
      <pc:sldChg chg="modSp">
        <pc:chgData name="" userId="b7ba903d58cde83e" providerId="LiveId" clId="{A3574682-266B-4E48-91CB-2461FEC85A51}" dt="2018-04-30T11:27:22.012" v="17031" actId="20577"/>
        <pc:sldMkLst>
          <pc:docMk/>
          <pc:sldMk cId="3372101664" sldId="327"/>
        </pc:sldMkLst>
        <pc:spChg chg="mod">
          <ac:chgData name="" userId="b7ba903d58cde83e" providerId="LiveId" clId="{A3574682-266B-4E48-91CB-2461FEC85A51}" dt="2018-04-30T11:27:22.012" v="17031" actId="20577"/>
          <ac:spMkLst>
            <pc:docMk/>
            <pc:sldMk cId="3372101664" sldId="327"/>
            <ac:spMk id="10" creationId="{00000000-0000-0000-0000-000000000000}"/>
          </ac:spMkLst>
        </pc:spChg>
        <pc:spChg chg="mod">
          <ac:chgData name="" userId="b7ba903d58cde83e" providerId="LiveId" clId="{A3574682-266B-4E48-91CB-2461FEC85A51}" dt="2018-04-30T11:27:11.756" v="17012" actId="20577"/>
          <ac:spMkLst>
            <pc:docMk/>
            <pc:sldMk cId="3372101664" sldId="327"/>
            <ac:spMk id="14" creationId="{00000000-0000-0000-0000-000000000000}"/>
          </ac:spMkLst>
        </pc:spChg>
      </pc:sldChg>
      <pc:sldChg chg="addSp delSp modSp">
        <pc:chgData name="" userId="b7ba903d58cde83e" providerId="LiveId" clId="{A3574682-266B-4E48-91CB-2461FEC85A51}" dt="2018-04-30T11:28:52.308" v="17037" actId="20577"/>
        <pc:sldMkLst>
          <pc:docMk/>
          <pc:sldMk cId="2727142320" sldId="328"/>
        </pc:sldMkLst>
        <pc:spChg chg="mod">
          <ac:chgData name="" userId="b7ba903d58cde83e" providerId="LiveId" clId="{A3574682-266B-4E48-91CB-2461FEC85A51}" dt="2018-04-30T11:28:52.308" v="17037" actId="20577"/>
          <ac:spMkLst>
            <pc:docMk/>
            <pc:sldMk cId="2727142320" sldId="328"/>
            <ac:spMk id="10" creationId="{00000000-0000-0000-0000-000000000000}"/>
          </ac:spMkLst>
        </pc:spChg>
        <pc:spChg chg="add del mod">
          <ac:chgData name="" userId="b7ba903d58cde83e" providerId="LiveId" clId="{A3574682-266B-4E48-91CB-2461FEC85A51}" dt="2018-04-17T12:22:01.788" v="1296" actId="478"/>
          <ac:spMkLst>
            <pc:docMk/>
            <pc:sldMk cId="2727142320" sldId="328"/>
            <ac:spMk id="11" creationId="{59C8C132-8B7D-451E-ADEA-D7BC15B0A010}"/>
          </ac:spMkLst>
        </pc:spChg>
        <pc:spChg chg="del">
          <ac:chgData name="" userId="b7ba903d58cde83e" providerId="LiveId" clId="{A3574682-266B-4E48-91CB-2461FEC85A51}" dt="2018-04-17T12:07:05.861" v="1234" actId="478"/>
          <ac:spMkLst>
            <pc:docMk/>
            <pc:sldMk cId="2727142320" sldId="328"/>
            <ac:spMk id="13" creationId="{00000000-0000-0000-0000-000000000000}"/>
          </ac:spMkLst>
        </pc:spChg>
        <pc:spChg chg="mod">
          <ac:chgData name="" userId="b7ba903d58cde83e" providerId="LiveId" clId="{A3574682-266B-4E48-91CB-2461FEC85A51}" dt="2018-04-27T08:45:45.430" v="12577" actId="20577"/>
          <ac:spMkLst>
            <pc:docMk/>
            <pc:sldMk cId="2727142320" sldId="328"/>
            <ac:spMk id="17" creationId="{705C8EFA-3D5B-49FE-BC05-ABBF17B82C65}"/>
          </ac:spMkLst>
        </pc:spChg>
        <pc:spChg chg="mod">
          <ac:chgData name="" userId="b7ba903d58cde83e" providerId="LiveId" clId="{A3574682-266B-4E48-91CB-2461FEC85A51}" dt="2018-04-27T08:44:43.783" v="12516" actId="20577"/>
          <ac:spMkLst>
            <pc:docMk/>
            <pc:sldMk cId="2727142320" sldId="328"/>
            <ac:spMk id="20" creationId="{226B177C-009A-480F-BFB4-65DA76DE3A0A}"/>
          </ac:spMkLst>
        </pc:spChg>
        <pc:spChg chg="mod">
          <ac:chgData name="" userId="b7ba903d58cde83e" providerId="LiveId" clId="{A3574682-266B-4E48-91CB-2461FEC85A51}" dt="2018-04-27T08:45:00.369" v="12529" actId="20577"/>
          <ac:spMkLst>
            <pc:docMk/>
            <pc:sldMk cId="2727142320" sldId="328"/>
            <ac:spMk id="23" creationId="{32540CE6-6E46-4B4F-8B8A-CA78AC7AD986}"/>
          </ac:spMkLst>
        </pc:spChg>
        <pc:spChg chg="add del mod">
          <ac:chgData name="" userId="b7ba903d58cde83e" providerId="LiveId" clId="{A3574682-266B-4E48-91CB-2461FEC85A51}" dt="2018-04-17T12:23:23.482" v="1308" actId="11529"/>
          <ac:spMkLst>
            <pc:docMk/>
            <pc:sldMk cId="2727142320" sldId="328"/>
            <ac:spMk id="26" creationId="{B0960339-5A95-4030-A4C5-A5591AD4B598}"/>
          </ac:spMkLst>
        </pc:spChg>
        <pc:spChg chg="add mod">
          <ac:chgData name="" userId="b7ba903d58cde83e" providerId="LiveId" clId="{A3574682-266B-4E48-91CB-2461FEC85A51}" dt="2018-04-17T12:36:10.627" v="1473" actId="1076"/>
          <ac:spMkLst>
            <pc:docMk/>
            <pc:sldMk cId="2727142320" sldId="328"/>
            <ac:spMk id="34" creationId="{E01C999F-1C63-4792-8652-2F1A1F3E737D}"/>
          </ac:spMkLst>
        </pc:spChg>
        <pc:spChg chg="add mod">
          <ac:chgData name="" userId="b7ba903d58cde83e" providerId="LiveId" clId="{A3574682-266B-4E48-91CB-2461FEC85A51}" dt="2018-04-17T12:37:01.617" v="1503" actId="255"/>
          <ac:spMkLst>
            <pc:docMk/>
            <pc:sldMk cId="2727142320" sldId="328"/>
            <ac:spMk id="42" creationId="{685F76EF-BF1E-4AEF-8B9F-A82C9ABC9D0C}"/>
          </ac:spMkLst>
        </pc:spChg>
        <pc:spChg chg="add mod">
          <ac:chgData name="" userId="b7ba903d58cde83e" providerId="LiveId" clId="{A3574682-266B-4E48-91CB-2461FEC85A51}" dt="2018-04-17T12:37:57.360" v="1527" actId="1076"/>
          <ac:spMkLst>
            <pc:docMk/>
            <pc:sldMk cId="2727142320" sldId="328"/>
            <ac:spMk id="48" creationId="{FB6D5DE4-C7C1-4CD4-A1EC-C5871FD334EE}"/>
          </ac:spMkLst>
        </pc:spChg>
        <pc:spChg chg="add mod">
          <ac:chgData name="" userId="b7ba903d58cde83e" providerId="LiveId" clId="{A3574682-266B-4E48-91CB-2461FEC85A51}" dt="2018-04-27T08:45:27.591" v="12560" actId="20577"/>
          <ac:spMkLst>
            <pc:docMk/>
            <pc:sldMk cId="2727142320" sldId="328"/>
            <ac:spMk id="55" creationId="{175C5771-93D7-4D2C-A45D-4C8AE6D558F0}"/>
          </ac:spMkLst>
        </pc:spChg>
        <pc:spChg chg="add del mod">
          <ac:chgData name="" userId="b7ba903d58cde83e" providerId="LiveId" clId="{A3574682-266B-4E48-91CB-2461FEC85A51}" dt="2018-04-17T12:46:35.591" v="1569" actId="255"/>
          <ac:spMkLst>
            <pc:docMk/>
            <pc:sldMk cId="2727142320" sldId="328"/>
            <ac:spMk id="61" creationId="{B22AE6A2-F5D2-47D7-A0EC-5A8B44F5C929}"/>
          </ac:spMkLst>
        </pc:spChg>
        <pc:picChg chg="mod modCrop">
          <ac:chgData name="" userId="b7ba903d58cde83e" providerId="LiveId" clId="{A3574682-266B-4E48-91CB-2461FEC85A51}" dt="2018-04-17T12:31:32.016" v="1427" actId="1038"/>
          <ac:picMkLst>
            <pc:docMk/>
            <pc:sldMk cId="2727142320" sldId="328"/>
            <ac:picMk id="6" creationId="{00000000-0000-0000-0000-000000000000}"/>
          </ac:picMkLst>
        </pc:picChg>
        <pc:picChg chg="mod modCrop">
          <ac:chgData name="" userId="b7ba903d58cde83e" providerId="LiveId" clId="{A3574682-266B-4E48-91CB-2461FEC85A51}" dt="2018-04-17T12:31:35.692" v="1428" actId="1076"/>
          <ac:picMkLst>
            <pc:docMk/>
            <pc:sldMk cId="2727142320" sldId="328"/>
            <ac:picMk id="8" creationId="{00000000-0000-0000-0000-000000000000}"/>
          </ac:picMkLst>
        </pc:picChg>
        <pc:picChg chg="mod modCrop">
          <ac:chgData name="" userId="b7ba903d58cde83e" providerId="LiveId" clId="{A3574682-266B-4E48-91CB-2461FEC85A51}" dt="2018-04-17T12:31:38.408" v="1429" actId="1076"/>
          <ac:picMkLst>
            <pc:docMk/>
            <pc:sldMk cId="2727142320" sldId="328"/>
            <ac:picMk id="9" creationId="{00000000-0000-0000-0000-000000000000}"/>
          </ac:picMkLst>
        </pc:picChg>
        <pc:picChg chg="mod modCrop">
          <ac:chgData name="" userId="b7ba903d58cde83e" providerId="LiveId" clId="{A3574682-266B-4E48-91CB-2461FEC85A51}" dt="2018-04-17T12:31:42.572" v="1431" actId="1076"/>
          <ac:picMkLst>
            <pc:docMk/>
            <pc:sldMk cId="2727142320" sldId="328"/>
            <ac:picMk id="16" creationId="{00000000-0000-0000-0000-000000000000}"/>
          </ac:picMkLst>
        </pc:picChg>
        <pc:picChg chg="mod modCrop">
          <ac:chgData name="" userId="b7ba903d58cde83e" providerId="LiveId" clId="{A3574682-266B-4E48-91CB-2461FEC85A51}" dt="2018-04-17T12:40:04.036" v="1561" actId="1076"/>
          <ac:picMkLst>
            <pc:docMk/>
            <pc:sldMk cId="2727142320" sldId="328"/>
            <ac:picMk id="18" creationId="{00000000-0000-0000-0000-000000000000}"/>
          </ac:picMkLst>
        </pc:picChg>
        <pc:picChg chg="mod modCrop">
          <ac:chgData name="" userId="b7ba903d58cde83e" providerId="LiveId" clId="{A3574682-266B-4E48-91CB-2461FEC85A51}" dt="2018-04-17T12:31:48.670" v="1434" actId="1076"/>
          <ac:picMkLst>
            <pc:docMk/>
            <pc:sldMk cId="2727142320" sldId="328"/>
            <ac:picMk id="19" creationId="{00000000-0000-0000-0000-000000000000}"/>
          </ac:picMkLst>
        </pc:picChg>
        <pc:picChg chg="mod modCrop">
          <ac:chgData name="" userId="b7ba903d58cde83e" providerId="LiveId" clId="{A3574682-266B-4E48-91CB-2461FEC85A51}" dt="2018-04-17T12:30:45.934" v="1389" actId="1076"/>
          <ac:picMkLst>
            <pc:docMk/>
            <pc:sldMk cId="2727142320" sldId="328"/>
            <ac:picMk id="21" creationId="{00000000-0000-0000-0000-000000000000}"/>
          </ac:picMkLst>
        </pc:picChg>
        <pc:cxnChg chg="add del mod">
          <ac:chgData name="" userId="b7ba903d58cde83e" providerId="LiveId" clId="{A3574682-266B-4E48-91CB-2461FEC85A51}" dt="2018-04-17T12:23:26.028" v="1310" actId="478"/>
          <ac:cxnSpMkLst>
            <pc:docMk/>
            <pc:sldMk cId="2727142320" sldId="328"/>
            <ac:cxnSpMk id="20" creationId="{3FBE68DA-417E-41C1-9C4C-3F3FACA63B73}"/>
          </ac:cxnSpMkLst>
        </pc:cxnChg>
        <pc:cxnChg chg="add mod">
          <ac:chgData name="" userId="b7ba903d58cde83e" providerId="LiveId" clId="{A3574682-266B-4E48-91CB-2461FEC85A51}" dt="2018-04-17T12:31:32.016" v="1427" actId="1038"/>
          <ac:cxnSpMkLst>
            <pc:docMk/>
            <pc:sldMk cId="2727142320" sldId="328"/>
            <ac:cxnSpMk id="28" creationId="{B390B38A-E275-4ED5-B30F-85360C08F4C7}"/>
          </ac:cxnSpMkLst>
        </pc:cxnChg>
        <pc:cxnChg chg="add mod">
          <ac:chgData name="" userId="b7ba903d58cde83e" providerId="LiveId" clId="{A3574682-266B-4E48-91CB-2461FEC85A51}" dt="2018-04-17T12:32:42.585" v="1441" actId="14100"/>
          <ac:cxnSpMkLst>
            <pc:docMk/>
            <pc:sldMk cId="2727142320" sldId="328"/>
            <ac:cxnSpMk id="36" creationId="{7FAB05C2-C593-4B73-A49E-A6E18E0B82B7}"/>
          </ac:cxnSpMkLst>
        </pc:cxnChg>
        <pc:cxnChg chg="add mod">
          <ac:chgData name="" userId="b7ba903d58cde83e" providerId="LiveId" clId="{A3574682-266B-4E48-91CB-2461FEC85A51}" dt="2018-04-17T12:36:33.612" v="1477" actId="14100"/>
          <ac:cxnSpMkLst>
            <pc:docMk/>
            <pc:sldMk cId="2727142320" sldId="328"/>
            <ac:cxnSpMk id="44" creationId="{AD087E75-C60C-45E7-B133-D0FD8C631D89}"/>
          </ac:cxnSpMkLst>
        </pc:cxnChg>
        <pc:cxnChg chg="add mod">
          <ac:chgData name="" userId="b7ba903d58cde83e" providerId="LiveId" clId="{A3574682-266B-4E48-91CB-2461FEC85A51}" dt="2018-04-17T12:39:08.797" v="1532" actId="14100"/>
          <ac:cxnSpMkLst>
            <pc:docMk/>
            <pc:sldMk cId="2727142320" sldId="328"/>
            <ac:cxnSpMk id="50" creationId="{4A225752-8952-4984-ADE4-93D10AAA07CE}"/>
          </ac:cxnSpMkLst>
        </pc:cxnChg>
        <pc:cxnChg chg="add mod">
          <ac:chgData name="" userId="b7ba903d58cde83e" providerId="LiveId" clId="{A3574682-266B-4E48-91CB-2461FEC85A51}" dt="2018-04-17T12:42:03.192" v="1565" actId="14100"/>
          <ac:cxnSpMkLst>
            <pc:docMk/>
            <pc:sldMk cId="2727142320" sldId="328"/>
            <ac:cxnSpMk id="57" creationId="{ED390529-703C-4F6C-94F6-0E864B5358DB}"/>
          </ac:cxnSpMkLst>
        </pc:cxnChg>
      </pc:sldChg>
      <pc:sldChg chg="modSp">
        <pc:chgData name="" userId="b7ba903d58cde83e" providerId="LiveId" clId="{A3574682-266B-4E48-91CB-2461FEC85A51}" dt="2018-04-30T11:28:55.691" v="17041" actId="20577"/>
        <pc:sldMkLst>
          <pc:docMk/>
          <pc:sldMk cId="3503030899" sldId="329"/>
        </pc:sldMkLst>
        <pc:spChg chg="mod">
          <ac:chgData name="" userId="b7ba903d58cde83e" providerId="LiveId" clId="{A3574682-266B-4E48-91CB-2461FEC85A51}" dt="2018-04-30T11:28:55.691" v="17041" actId="20577"/>
          <ac:spMkLst>
            <pc:docMk/>
            <pc:sldMk cId="3503030899" sldId="329"/>
            <ac:spMk id="10" creationId="{00000000-0000-0000-0000-000000000000}"/>
          </ac:spMkLst>
        </pc:spChg>
        <pc:spChg chg="mod">
          <ac:chgData name="" userId="b7ba903d58cde83e" providerId="LiveId" clId="{A3574682-266B-4E48-91CB-2461FEC85A51}" dt="2018-04-27T09:15:21.398" v="12619" actId="207"/>
          <ac:spMkLst>
            <pc:docMk/>
            <pc:sldMk cId="3503030899" sldId="329"/>
            <ac:spMk id="14" creationId="{00000000-0000-0000-0000-000000000000}"/>
          </ac:spMkLst>
        </pc:spChg>
      </pc:sldChg>
      <pc:sldChg chg="modSp">
        <pc:chgData name="" userId="b7ba903d58cde83e" providerId="LiveId" clId="{A3574682-266B-4E48-91CB-2461FEC85A51}" dt="2018-04-30T11:29:08.772" v="17053" actId="20577"/>
        <pc:sldMkLst>
          <pc:docMk/>
          <pc:sldMk cId="2945707666" sldId="330"/>
        </pc:sldMkLst>
        <pc:spChg chg="mod">
          <ac:chgData name="" userId="b7ba903d58cde83e" providerId="LiveId" clId="{A3574682-266B-4E48-91CB-2461FEC85A51}" dt="2018-04-30T11:29:08.772" v="17053" actId="20577"/>
          <ac:spMkLst>
            <pc:docMk/>
            <pc:sldMk cId="2945707666" sldId="330"/>
            <ac:spMk id="10" creationId="{00000000-0000-0000-0000-000000000000}"/>
          </ac:spMkLst>
        </pc:spChg>
      </pc:sldChg>
      <pc:sldChg chg="modSp">
        <pc:chgData name="" userId="b7ba903d58cde83e" providerId="LiveId" clId="{A3574682-266B-4E48-91CB-2461FEC85A51}" dt="2018-04-30T10:59:20.947" v="16403" actId="20577"/>
        <pc:sldMkLst>
          <pc:docMk/>
          <pc:sldMk cId="474679383" sldId="331"/>
        </pc:sldMkLst>
        <pc:spChg chg="mod">
          <ac:chgData name="" userId="b7ba903d58cde83e" providerId="LiveId" clId="{A3574682-266B-4E48-91CB-2461FEC85A51}" dt="2018-04-30T10:59:20.947" v="16403" actId="20577"/>
          <ac:spMkLst>
            <pc:docMk/>
            <pc:sldMk cId="474679383" sldId="331"/>
            <ac:spMk id="10" creationId="{00000000-0000-0000-0000-000000000000}"/>
          </ac:spMkLst>
        </pc:spChg>
        <pc:spChg chg="mod">
          <ac:chgData name="" userId="b7ba903d58cde83e" providerId="LiveId" clId="{A3574682-266B-4E48-91CB-2461FEC85A51}" dt="2018-04-30T10:59:16.257" v="16399" actId="20577"/>
          <ac:spMkLst>
            <pc:docMk/>
            <pc:sldMk cId="474679383" sldId="331"/>
            <ac:spMk id="13" creationId="{00000000-0000-0000-0000-000000000000}"/>
          </ac:spMkLst>
        </pc:spChg>
      </pc:sldChg>
      <pc:sldChg chg="modSp">
        <pc:chgData name="" userId="b7ba903d58cde83e" providerId="LiveId" clId="{A3574682-266B-4E48-91CB-2461FEC85A51}" dt="2018-04-30T10:51:44.101" v="16147" actId="20577"/>
        <pc:sldMkLst>
          <pc:docMk/>
          <pc:sldMk cId="455642644" sldId="337"/>
        </pc:sldMkLst>
        <pc:spChg chg="mod">
          <ac:chgData name="" userId="b7ba903d58cde83e" providerId="LiveId" clId="{A3574682-266B-4E48-91CB-2461FEC85A51}" dt="2018-04-30T10:51:44.101" v="16147" actId="20577"/>
          <ac:spMkLst>
            <pc:docMk/>
            <pc:sldMk cId="455642644" sldId="337"/>
            <ac:spMk id="10" creationId="{00000000-0000-0000-0000-000000000000}"/>
          </ac:spMkLst>
        </pc:spChg>
        <pc:spChg chg="mod">
          <ac:chgData name="" userId="b7ba903d58cde83e" providerId="LiveId" clId="{A3574682-266B-4E48-91CB-2461FEC85A51}" dt="2018-04-30T10:51:38.816" v="16138" actId="20577"/>
          <ac:spMkLst>
            <pc:docMk/>
            <pc:sldMk cId="455642644" sldId="337"/>
            <ac:spMk id="13" creationId="{00000000-0000-0000-0000-000000000000}"/>
          </ac:spMkLst>
        </pc:spChg>
      </pc:sldChg>
      <pc:sldChg chg="modSp">
        <pc:chgData name="" userId="b7ba903d58cde83e" providerId="LiveId" clId="{A3574682-266B-4E48-91CB-2461FEC85A51}" dt="2018-04-30T10:51:58.983" v="16165" actId="20577"/>
        <pc:sldMkLst>
          <pc:docMk/>
          <pc:sldMk cId="4220207975" sldId="339"/>
        </pc:sldMkLst>
        <pc:spChg chg="mod">
          <ac:chgData name="" userId="b7ba903d58cde83e" providerId="LiveId" clId="{A3574682-266B-4E48-91CB-2461FEC85A51}" dt="2018-04-30T10:51:58.983" v="16165" actId="20577"/>
          <ac:spMkLst>
            <pc:docMk/>
            <pc:sldMk cId="4220207975" sldId="339"/>
            <ac:spMk id="10" creationId="{00000000-0000-0000-0000-000000000000}"/>
          </ac:spMkLst>
        </pc:spChg>
        <pc:spChg chg="mod">
          <ac:chgData name="" userId="b7ba903d58cde83e" providerId="LiveId" clId="{A3574682-266B-4E48-91CB-2461FEC85A51}" dt="2018-04-27T09:19:18.708" v="12625" actId="207"/>
          <ac:spMkLst>
            <pc:docMk/>
            <pc:sldMk cId="4220207975" sldId="339"/>
            <ac:spMk id="13" creationId="{00000000-0000-0000-0000-000000000000}"/>
          </ac:spMkLst>
        </pc:spChg>
      </pc:sldChg>
      <pc:sldChg chg="modSp">
        <pc:chgData name="" userId="b7ba903d58cde83e" providerId="LiveId" clId="{A3574682-266B-4E48-91CB-2461FEC85A51}" dt="2018-04-30T10:52:14.214" v="16183" actId="20577"/>
        <pc:sldMkLst>
          <pc:docMk/>
          <pc:sldMk cId="2090513990" sldId="340"/>
        </pc:sldMkLst>
        <pc:spChg chg="mod">
          <ac:chgData name="" userId="b7ba903d58cde83e" providerId="LiveId" clId="{A3574682-266B-4E48-91CB-2461FEC85A51}" dt="2018-04-30T10:52:14.214" v="16183" actId="20577"/>
          <ac:spMkLst>
            <pc:docMk/>
            <pc:sldMk cId="2090513990" sldId="340"/>
            <ac:spMk id="10" creationId="{00000000-0000-0000-0000-000000000000}"/>
          </ac:spMkLst>
        </pc:spChg>
        <pc:spChg chg="mod">
          <ac:chgData name="" userId="b7ba903d58cde83e" providerId="LiveId" clId="{A3574682-266B-4E48-91CB-2461FEC85A51}" dt="2018-04-27T09:20:02.657" v="12630" actId="207"/>
          <ac:spMkLst>
            <pc:docMk/>
            <pc:sldMk cId="2090513990" sldId="340"/>
            <ac:spMk id="13" creationId="{00000000-0000-0000-0000-000000000000}"/>
          </ac:spMkLst>
        </pc:spChg>
      </pc:sldChg>
      <pc:sldChg chg="modSp">
        <pc:chgData name="" userId="b7ba903d58cde83e" providerId="LiveId" clId="{A3574682-266B-4E48-91CB-2461FEC85A51}" dt="2018-04-30T10:52:34.207" v="16210" actId="20577"/>
        <pc:sldMkLst>
          <pc:docMk/>
          <pc:sldMk cId="312698451" sldId="342"/>
        </pc:sldMkLst>
        <pc:spChg chg="mod">
          <ac:chgData name="" userId="b7ba903d58cde83e" providerId="LiveId" clId="{A3574682-266B-4E48-91CB-2461FEC85A51}" dt="2018-04-30T10:52:34.207" v="16210" actId="20577"/>
          <ac:spMkLst>
            <pc:docMk/>
            <pc:sldMk cId="312698451" sldId="342"/>
            <ac:spMk id="10" creationId="{00000000-0000-0000-0000-000000000000}"/>
          </ac:spMkLst>
        </pc:spChg>
        <pc:spChg chg="mod">
          <ac:chgData name="" userId="b7ba903d58cde83e" providerId="LiveId" clId="{A3574682-266B-4E48-91CB-2461FEC85A51}" dt="2018-04-27T09:20:35.767" v="12631" actId="207"/>
          <ac:spMkLst>
            <pc:docMk/>
            <pc:sldMk cId="312698451" sldId="342"/>
            <ac:spMk id="13" creationId="{00000000-0000-0000-0000-000000000000}"/>
          </ac:spMkLst>
        </pc:spChg>
      </pc:sldChg>
      <pc:sldChg chg="modSp">
        <pc:chgData name="" userId="b7ba903d58cde83e" providerId="LiveId" clId="{A3574682-266B-4E48-91CB-2461FEC85A51}" dt="2018-04-30T10:52:52.506" v="16230" actId="20577"/>
        <pc:sldMkLst>
          <pc:docMk/>
          <pc:sldMk cId="2649155497" sldId="343"/>
        </pc:sldMkLst>
        <pc:spChg chg="mod">
          <ac:chgData name="" userId="b7ba903d58cde83e" providerId="LiveId" clId="{A3574682-266B-4E48-91CB-2461FEC85A51}" dt="2018-04-30T10:52:52.506" v="16230" actId="20577"/>
          <ac:spMkLst>
            <pc:docMk/>
            <pc:sldMk cId="2649155497" sldId="343"/>
            <ac:spMk id="10" creationId="{00000000-0000-0000-0000-000000000000}"/>
          </ac:spMkLst>
        </pc:spChg>
        <pc:spChg chg="mod">
          <ac:chgData name="" userId="b7ba903d58cde83e" providerId="LiveId" clId="{A3574682-266B-4E48-91CB-2461FEC85A51}" dt="2018-04-26T13:06:36.407" v="9287" actId="207"/>
          <ac:spMkLst>
            <pc:docMk/>
            <pc:sldMk cId="2649155497" sldId="343"/>
            <ac:spMk id="13" creationId="{00000000-0000-0000-0000-000000000000}"/>
          </ac:spMkLst>
        </pc:spChg>
      </pc:sldChg>
      <pc:sldChg chg="modSp">
        <pc:chgData name="" userId="b7ba903d58cde83e" providerId="LiveId" clId="{A3574682-266B-4E48-91CB-2461FEC85A51}" dt="2018-04-30T10:58:14.812" v="16373" actId="20577"/>
        <pc:sldMkLst>
          <pc:docMk/>
          <pc:sldMk cId="1923717744" sldId="345"/>
        </pc:sldMkLst>
        <pc:spChg chg="mod">
          <ac:chgData name="" userId="b7ba903d58cde83e" providerId="LiveId" clId="{A3574682-266B-4E48-91CB-2461FEC85A51}" dt="2018-04-30T10:58:14.812" v="16373" actId="20577"/>
          <ac:spMkLst>
            <pc:docMk/>
            <pc:sldMk cId="1923717744" sldId="345"/>
            <ac:spMk id="10" creationId="{00000000-0000-0000-0000-000000000000}"/>
          </ac:spMkLst>
        </pc:spChg>
        <pc:spChg chg="mod">
          <ac:chgData name="" userId="b7ba903d58cde83e" providerId="LiveId" clId="{A3574682-266B-4E48-91CB-2461FEC85A51}" dt="2018-04-24T21:53:40.873" v="7318" actId="1036"/>
          <ac:spMkLst>
            <pc:docMk/>
            <pc:sldMk cId="1923717744" sldId="345"/>
            <ac:spMk id="13" creationId="{00000000-0000-0000-0000-000000000000}"/>
          </ac:spMkLst>
        </pc:spChg>
      </pc:sldChg>
      <pc:sldChg chg="modSp">
        <pc:chgData name="" userId="b7ba903d58cde83e" providerId="LiveId" clId="{A3574682-266B-4E48-91CB-2461FEC85A51}" dt="2018-04-30T10:58:36.539" v="16383" actId="20577"/>
        <pc:sldMkLst>
          <pc:docMk/>
          <pc:sldMk cId="996024443" sldId="346"/>
        </pc:sldMkLst>
        <pc:spChg chg="mod">
          <ac:chgData name="" userId="b7ba903d58cde83e" providerId="LiveId" clId="{A3574682-266B-4E48-91CB-2461FEC85A51}" dt="2018-04-30T10:58:36.539" v="16383" actId="20577"/>
          <ac:spMkLst>
            <pc:docMk/>
            <pc:sldMk cId="996024443" sldId="346"/>
            <ac:spMk id="10" creationId="{00000000-0000-0000-0000-000000000000}"/>
          </ac:spMkLst>
        </pc:spChg>
        <pc:spChg chg="mod">
          <ac:chgData name="" userId="b7ba903d58cde83e" providerId="LiveId" clId="{A3574682-266B-4E48-91CB-2461FEC85A51}" dt="2018-04-24T23:50:24.150" v="8407" actId="207"/>
          <ac:spMkLst>
            <pc:docMk/>
            <pc:sldMk cId="996024443" sldId="346"/>
            <ac:spMk id="13" creationId="{00000000-0000-0000-0000-000000000000}"/>
          </ac:spMkLst>
        </pc:spChg>
      </pc:sldChg>
      <pc:sldChg chg="modSp">
        <pc:chgData name="" userId="b7ba903d58cde83e" providerId="LiveId" clId="{A3574682-266B-4E48-91CB-2461FEC85A51}" dt="2018-04-30T10:58:54.675" v="16390" actId="20577"/>
        <pc:sldMkLst>
          <pc:docMk/>
          <pc:sldMk cId="1669659318" sldId="347"/>
        </pc:sldMkLst>
        <pc:spChg chg="mod">
          <ac:chgData name="" userId="b7ba903d58cde83e" providerId="LiveId" clId="{A3574682-266B-4E48-91CB-2461FEC85A51}" dt="2018-04-30T10:58:54.675" v="16390" actId="20577"/>
          <ac:spMkLst>
            <pc:docMk/>
            <pc:sldMk cId="1669659318" sldId="347"/>
            <ac:spMk id="10" creationId="{00000000-0000-0000-0000-000000000000}"/>
          </ac:spMkLst>
        </pc:spChg>
        <pc:spChg chg="mod">
          <ac:chgData name="" userId="b7ba903d58cde83e" providerId="LiveId" clId="{A3574682-266B-4E48-91CB-2461FEC85A51}" dt="2018-04-24T21:53:56.389" v="7319" actId="207"/>
          <ac:spMkLst>
            <pc:docMk/>
            <pc:sldMk cId="1669659318" sldId="347"/>
            <ac:spMk id="14" creationId="{00000000-0000-0000-0000-000000000000}"/>
          </ac:spMkLst>
        </pc:spChg>
      </pc:sldChg>
      <pc:sldChg chg="modSp">
        <pc:chgData name="" userId="b7ba903d58cde83e" providerId="LiveId" clId="{A3574682-266B-4E48-91CB-2461FEC85A51}" dt="2018-04-30T10:59:06.094" v="16398" actId="20577"/>
        <pc:sldMkLst>
          <pc:docMk/>
          <pc:sldMk cId="3528519587" sldId="348"/>
        </pc:sldMkLst>
        <pc:spChg chg="mod">
          <ac:chgData name="" userId="b7ba903d58cde83e" providerId="LiveId" clId="{A3574682-266B-4E48-91CB-2461FEC85A51}" dt="2018-04-30T10:59:06.094" v="16398" actId="20577"/>
          <ac:spMkLst>
            <pc:docMk/>
            <pc:sldMk cId="3528519587" sldId="348"/>
            <ac:spMk id="10" creationId="{00000000-0000-0000-0000-000000000000}"/>
          </ac:spMkLst>
        </pc:spChg>
        <pc:spChg chg="mod">
          <ac:chgData name="" userId="b7ba903d58cde83e" providerId="LiveId" clId="{A3574682-266B-4E48-91CB-2461FEC85A51}" dt="2018-04-27T18:25:05.292" v="15663" actId="207"/>
          <ac:spMkLst>
            <pc:docMk/>
            <pc:sldMk cId="3528519587" sldId="348"/>
            <ac:spMk id="13" creationId="{00000000-0000-0000-0000-000000000000}"/>
          </ac:spMkLst>
        </pc:spChg>
      </pc:sldChg>
      <pc:sldChg chg="modSp">
        <pc:chgData name="" userId="b7ba903d58cde83e" providerId="LiveId" clId="{A3574682-266B-4E48-91CB-2461FEC85A51}" dt="2018-04-30T11:30:47.685" v="17141" actId="20577"/>
        <pc:sldMkLst>
          <pc:docMk/>
          <pc:sldMk cId="2464868629" sldId="349"/>
        </pc:sldMkLst>
        <pc:spChg chg="mod">
          <ac:chgData name="" userId="b7ba903d58cde83e" providerId="LiveId" clId="{A3574682-266B-4E48-91CB-2461FEC85A51}" dt="2018-04-30T11:30:47.685" v="17141" actId="20577"/>
          <ac:spMkLst>
            <pc:docMk/>
            <pc:sldMk cId="2464868629" sldId="349"/>
            <ac:spMk id="10" creationId="{00000000-0000-0000-0000-000000000000}"/>
          </ac:spMkLst>
        </pc:spChg>
      </pc:sldChg>
      <pc:sldChg chg="modSp">
        <pc:chgData name="" userId="b7ba903d58cde83e" providerId="LiveId" clId="{A3574682-266B-4E48-91CB-2461FEC85A51}" dt="2018-04-30T11:31:19.529" v="17183" actId="20577"/>
        <pc:sldMkLst>
          <pc:docMk/>
          <pc:sldMk cId="843312464" sldId="350"/>
        </pc:sldMkLst>
        <pc:spChg chg="mod">
          <ac:chgData name="" userId="b7ba903d58cde83e" providerId="LiveId" clId="{A3574682-266B-4E48-91CB-2461FEC85A51}" dt="2018-04-30T11:31:19.529" v="17183" actId="20577"/>
          <ac:spMkLst>
            <pc:docMk/>
            <pc:sldMk cId="843312464" sldId="350"/>
            <ac:spMk id="10" creationId="{00000000-0000-0000-0000-000000000000}"/>
          </ac:spMkLst>
        </pc:spChg>
      </pc:sldChg>
      <pc:sldChg chg="delSp modSp">
        <pc:chgData name="" userId="b7ba903d58cde83e" providerId="LiveId" clId="{A3574682-266B-4E48-91CB-2461FEC85A51}" dt="2018-04-30T11:07:41.605" v="16515" actId="20577"/>
        <pc:sldMkLst>
          <pc:docMk/>
          <pc:sldMk cId="4151963231" sldId="353"/>
        </pc:sldMkLst>
        <pc:spChg chg="mod">
          <ac:chgData name="" userId="b7ba903d58cde83e" providerId="LiveId" clId="{A3574682-266B-4E48-91CB-2461FEC85A51}" dt="2018-04-30T11:07:41.605" v="16515" actId="20577"/>
          <ac:spMkLst>
            <pc:docMk/>
            <pc:sldMk cId="4151963231" sldId="353"/>
            <ac:spMk id="10" creationId="{00000000-0000-0000-0000-000000000000}"/>
          </ac:spMkLst>
        </pc:spChg>
        <pc:graphicFrameChg chg="del">
          <ac:chgData name="" userId="b7ba903d58cde83e" providerId="LiveId" clId="{A3574682-266B-4E48-91CB-2461FEC85A51}" dt="2018-04-13T20:14:03.177" v="0" actId="478"/>
          <ac:graphicFrameMkLst>
            <pc:docMk/>
            <pc:sldMk cId="4151963231" sldId="353"/>
            <ac:graphicFrameMk id="6" creationId="{00000000-0000-0000-0000-000000000000}"/>
          </ac:graphicFrameMkLst>
        </pc:graphicFrameChg>
      </pc:sldChg>
      <pc:sldChg chg="modSp">
        <pc:chgData name="" userId="b7ba903d58cde83e" providerId="LiveId" clId="{A3574682-266B-4E48-91CB-2461FEC85A51}" dt="2018-04-30T11:23:51.739" v="16976" actId="20577"/>
        <pc:sldMkLst>
          <pc:docMk/>
          <pc:sldMk cId="2995379273" sldId="354"/>
        </pc:sldMkLst>
        <pc:spChg chg="mod">
          <ac:chgData name="" userId="b7ba903d58cde83e" providerId="LiveId" clId="{A3574682-266B-4E48-91CB-2461FEC85A51}" dt="2018-04-30T11:23:51.739" v="16976" actId="20577"/>
          <ac:spMkLst>
            <pc:docMk/>
            <pc:sldMk cId="2995379273" sldId="354"/>
            <ac:spMk id="10" creationId="{00000000-0000-0000-0000-000000000000}"/>
          </ac:spMkLst>
        </pc:spChg>
      </pc:sldChg>
      <pc:sldChg chg="modSp">
        <pc:chgData name="" userId="b7ba903d58cde83e" providerId="LiveId" clId="{A3574682-266B-4E48-91CB-2461FEC85A51}" dt="2018-04-30T11:15:35.921" v="16789" actId="20577"/>
        <pc:sldMkLst>
          <pc:docMk/>
          <pc:sldMk cId="338120693" sldId="355"/>
        </pc:sldMkLst>
        <pc:spChg chg="mod">
          <ac:chgData name="" userId="b7ba903d58cde83e" providerId="LiveId" clId="{A3574682-266B-4E48-91CB-2461FEC85A51}" dt="2018-04-30T11:15:35.921" v="16789" actId="20577"/>
          <ac:spMkLst>
            <pc:docMk/>
            <pc:sldMk cId="338120693" sldId="355"/>
            <ac:spMk id="10" creationId="{00000000-0000-0000-0000-000000000000}"/>
          </ac:spMkLst>
        </pc:spChg>
      </pc:sldChg>
      <pc:sldChg chg="modSp">
        <pc:chgData name="" userId="b7ba903d58cde83e" providerId="LiveId" clId="{A3574682-266B-4E48-91CB-2461FEC85A51}" dt="2018-04-30T11:17:18.364" v="16832" actId="20577"/>
        <pc:sldMkLst>
          <pc:docMk/>
          <pc:sldMk cId="1010352423" sldId="356"/>
        </pc:sldMkLst>
        <pc:spChg chg="mod">
          <ac:chgData name="" userId="b7ba903d58cde83e" providerId="LiveId" clId="{A3574682-266B-4E48-91CB-2461FEC85A51}" dt="2018-04-30T11:17:18.364" v="16832" actId="20577"/>
          <ac:spMkLst>
            <pc:docMk/>
            <pc:sldMk cId="1010352423" sldId="356"/>
            <ac:spMk id="10" creationId="{00000000-0000-0000-0000-000000000000}"/>
          </ac:spMkLst>
        </pc:spChg>
        <pc:spChg chg="mod">
          <ac:chgData name="" userId="b7ba903d58cde83e" providerId="LiveId" clId="{A3574682-266B-4E48-91CB-2461FEC85A51}" dt="2018-04-27T10:38:11.177" v="13308" actId="207"/>
          <ac:spMkLst>
            <pc:docMk/>
            <pc:sldMk cId="1010352423" sldId="356"/>
            <ac:spMk id="15" creationId="{00000000-0000-0000-0000-000000000000}"/>
          </ac:spMkLst>
        </pc:spChg>
      </pc:sldChg>
      <pc:sldChg chg="modSp">
        <pc:chgData name="" userId="b7ba903d58cde83e" providerId="LiveId" clId="{A3574682-266B-4E48-91CB-2461FEC85A51}" dt="2018-04-30T11:22:17.120" v="16936" actId="20577"/>
        <pc:sldMkLst>
          <pc:docMk/>
          <pc:sldMk cId="2502594608" sldId="357"/>
        </pc:sldMkLst>
        <pc:spChg chg="mod">
          <ac:chgData name="" userId="b7ba903d58cde83e" providerId="LiveId" clId="{A3574682-266B-4E48-91CB-2461FEC85A51}" dt="2018-04-30T11:22:17.120" v="16936" actId="20577"/>
          <ac:spMkLst>
            <pc:docMk/>
            <pc:sldMk cId="2502594608" sldId="357"/>
            <ac:spMk id="10" creationId="{00000000-0000-0000-0000-000000000000}"/>
          </ac:spMkLst>
        </pc:spChg>
      </pc:sldChg>
      <pc:sldChg chg="modSp">
        <pc:chgData name="" userId="b7ba903d58cde83e" providerId="LiveId" clId="{A3574682-266B-4E48-91CB-2461FEC85A51}" dt="2018-04-30T11:19:27.495" v="16871" actId="20577"/>
        <pc:sldMkLst>
          <pc:docMk/>
          <pc:sldMk cId="2705714179" sldId="358"/>
        </pc:sldMkLst>
        <pc:spChg chg="mod">
          <ac:chgData name="" userId="b7ba903d58cde83e" providerId="LiveId" clId="{A3574682-266B-4E48-91CB-2461FEC85A51}" dt="2018-04-30T11:19:27.495" v="16871" actId="20577"/>
          <ac:spMkLst>
            <pc:docMk/>
            <pc:sldMk cId="2705714179" sldId="358"/>
            <ac:spMk id="10" creationId="{00000000-0000-0000-0000-000000000000}"/>
          </ac:spMkLst>
        </pc:spChg>
      </pc:sldChg>
      <pc:sldChg chg="modSp">
        <pc:chgData name="" userId="b7ba903d58cde83e" providerId="LiveId" clId="{A3574682-266B-4E48-91CB-2461FEC85A51}" dt="2018-04-30T11:20:02.433" v="16905" actId="20577"/>
        <pc:sldMkLst>
          <pc:docMk/>
          <pc:sldMk cId="1974334309" sldId="359"/>
        </pc:sldMkLst>
        <pc:spChg chg="mod">
          <ac:chgData name="" userId="b7ba903d58cde83e" providerId="LiveId" clId="{A3574682-266B-4E48-91CB-2461FEC85A51}" dt="2018-04-30T11:20:02.433" v="16905" actId="20577"/>
          <ac:spMkLst>
            <pc:docMk/>
            <pc:sldMk cId="1974334309" sldId="359"/>
            <ac:spMk id="10" creationId="{00000000-0000-0000-0000-000000000000}"/>
          </ac:spMkLst>
        </pc:spChg>
        <pc:spChg chg="mod">
          <ac:chgData name="" userId="b7ba903d58cde83e" providerId="LiveId" clId="{A3574682-266B-4E48-91CB-2461FEC85A51}" dt="2018-04-28T17:08:47.588" v="15665" actId="207"/>
          <ac:spMkLst>
            <pc:docMk/>
            <pc:sldMk cId="1974334309" sldId="359"/>
            <ac:spMk id="14" creationId="{00000000-0000-0000-0000-000000000000}"/>
          </ac:spMkLst>
        </pc:spChg>
      </pc:sldChg>
      <pc:sldChg chg="modSp">
        <pc:chgData name="" userId="b7ba903d58cde83e" providerId="LiveId" clId="{A3574682-266B-4E48-91CB-2461FEC85A51}" dt="2018-04-30T11:19:08.958" v="16847" actId="20577"/>
        <pc:sldMkLst>
          <pc:docMk/>
          <pc:sldMk cId="3420763154" sldId="364"/>
        </pc:sldMkLst>
        <pc:spChg chg="mod">
          <ac:chgData name="" userId="b7ba903d58cde83e" providerId="LiveId" clId="{A3574682-266B-4E48-91CB-2461FEC85A51}" dt="2018-04-30T11:15:25.875" v="16771" actId="20577"/>
          <ac:spMkLst>
            <pc:docMk/>
            <pc:sldMk cId="3420763154" sldId="364"/>
            <ac:spMk id="10" creationId="{00000000-0000-0000-0000-000000000000}"/>
          </ac:spMkLst>
        </pc:spChg>
        <pc:spChg chg="mod">
          <ac:chgData name="" userId="b7ba903d58cde83e" providerId="LiveId" clId="{A3574682-266B-4E48-91CB-2461FEC85A51}" dt="2018-04-30T11:19:08.958" v="16847" actId="20577"/>
          <ac:spMkLst>
            <pc:docMk/>
            <pc:sldMk cId="3420763154" sldId="364"/>
            <ac:spMk id="14" creationId="{00000000-0000-0000-0000-000000000000}"/>
          </ac:spMkLst>
        </pc:spChg>
      </pc:sldChg>
      <pc:sldChg chg="modSp">
        <pc:chgData name="" userId="b7ba903d58cde83e" providerId="LiveId" clId="{A3574682-266B-4E48-91CB-2461FEC85A51}" dt="2018-04-30T10:50:14.594" v="16079" actId="20577"/>
        <pc:sldMkLst>
          <pc:docMk/>
          <pc:sldMk cId="2421839284" sldId="365"/>
        </pc:sldMkLst>
        <pc:spChg chg="mod">
          <ac:chgData name="" userId="b7ba903d58cde83e" providerId="LiveId" clId="{A3574682-266B-4E48-91CB-2461FEC85A51}" dt="2018-04-30T10:50:14.594" v="16079" actId="20577"/>
          <ac:spMkLst>
            <pc:docMk/>
            <pc:sldMk cId="2421839284" sldId="365"/>
            <ac:spMk id="10" creationId="{00000000-0000-0000-0000-000000000000}"/>
          </ac:spMkLst>
        </pc:spChg>
        <pc:spChg chg="mod">
          <ac:chgData name="" userId="b7ba903d58cde83e" providerId="LiveId" clId="{A3574682-266B-4E48-91CB-2461FEC85A51}" dt="2018-04-30T10:47:59.926" v="15998" actId="20577"/>
          <ac:spMkLst>
            <pc:docMk/>
            <pc:sldMk cId="2421839284" sldId="365"/>
            <ac:spMk id="13" creationId="{00000000-0000-0000-0000-000000000000}"/>
          </ac:spMkLst>
        </pc:spChg>
      </pc:sldChg>
      <pc:sldChg chg="modSp">
        <pc:chgData name="" userId="b7ba903d58cde83e" providerId="LiveId" clId="{A3574682-266B-4E48-91CB-2461FEC85A51}" dt="2018-04-30T10:56:15.769" v="16279" actId="20577"/>
        <pc:sldMkLst>
          <pc:docMk/>
          <pc:sldMk cId="2449720918" sldId="366"/>
        </pc:sldMkLst>
        <pc:spChg chg="mod">
          <ac:chgData name="" userId="b7ba903d58cde83e" providerId="LiveId" clId="{A3574682-266B-4E48-91CB-2461FEC85A51}" dt="2018-04-30T10:56:15.769" v="16279" actId="20577"/>
          <ac:spMkLst>
            <pc:docMk/>
            <pc:sldMk cId="2449720918" sldId="366"/>
            <ac:spMk id="10" creationId="{00000000-0000-0000-0000-000000000000}"/>
          </ac:spMkLst>
        </pc:spChg>
        <pc:spChg chg="mod">
          <ac:chgData name="" userId="b7ba903d58cde83e" providerId="LiveId" clId="{A3574682-266B-4E48-91CB-2461FEC85A51}" dt="2018-04-30T10:55:17.884" v="16255" actId="20577"/>
          <ac:spMkLst>
            <pc:docMk/>
            <pc:sldMk cId="2449720918" sldId="366"/>
            <ac:spMk id="13" creationId="{00000000-0000-0000-0000-000000000000}"/>
          </ac:spMkLst>
        </pc:spChg>
      </pc:sldChg>
      <pc:sldChg chg="modSp ord">
        <pc:chgData name="" userId="b7ba903d58cde83e" providerId="LiveId" clId="{A3574682-266B-4E48-91CB-2461FEC85A51}" dt="2018-04-30T10:56:34.444" v="16303" actId="20577"/>
        <pc:sldMkLst>
          <pc:docMk/>
          <pc:sldMk cId="4060107902" sldId="367"/>
        </pc:sldMkLst>
        <pc:spChg chg="mod">
          <ac:chgData name="" userId="b7ba903d58cde83e" providerId="LiveId" clId="{A3574682-266B-4E48-91CB-2461FEC85A51}" dt="2018-04-27T12:26:56.623" v="13786" actId="207"/>
          <ac:spMkLst>
            <pc:docMk/>
            <pc:sldMk cId="4060107902" sldId="367"/>
            <ac:spMk id="3" creationId="{00000000-0000-0000-0000-000000000000}"/>
          </ac:spMkLst>
        </pc:spChg>
        <pc:spChg chg="mod">
          <ac:chgData name="" userId="b7ba903d58cde83e" providerId="LiveId" clId="{A3574682-266B-4E48-91CB-2461FEC85A51}" dt="2018-04-30T10:56:34.444" v="16303" actId="20577"/>
          <ac:spMkLst>
            <pc:docMk/>
            <pc:sldMk cId="4060107902" sldId="367"/>
            <ac:spMk id="10" creationId="{00000000-0000-0000-0000-000000000000}"/>
          </ac:spMkLst>
        </pc:spChg>
      </pc:sldChg>
      <pc:sldChg chg="addSp delSp modSp">
        <pc:chgData name="" userId="b7ba903d58cde83e" providerId="LiveId" clId="{A3574682-266B-4E48-91CB-2461FEC85A51}" dt="2018-04-30T10:57:39.652" v="16364" actId="20577"/>
        <pc:sldMkLst>
          <pc:docMk/>
          <pc:sldMk cId="343948305" sldId="368"/>
        </pc:sldMkLst>
        <pc:spChg chg="mod">
          <ac:chgData name="" userId="b7ba903d58cde83e" providerId="LiveId" clId="{A3574682-266B-4E48-91CB-2461FEC85A51}" dt="2018-04-30T10:57:39.652" v="16364" actId="20577"/>
          <ac:spMkLst>
            <pc:docMk/>
            <pc:sldMk cId="343948305" sldId="368"/>
            <ac:spMk id="10" creationId="{00000000-0000-0000-0000-000000000000}"/>
          </ac:spMkLst>
        </pc:spChg>
        <pc:spChg chg="mod">
          <ac:chgData name="" userId="b7ba903d58cde83e" providerId="LiveId" clId="{A3574682-266B-4E48-91CB-2461FEC85A51}" dt="2018-04-30T10:57:24.236" v="16337" actId="20577"/>
          <ac:spMkLst>
            <pc:docMk/>
            <pc:sldMk cId="343948305" sldId="368"/>
            <ac:spMk id="13" creationId="{00000000-0000-0000-0000-000000000000}"/>
          </ac:spMkLst>
        </pc:spChg>
        <pc:picChg chg="add del">
          <ac:chgData name="" userId="b7ba903d58cde83e" providerId="LiveId" clId="{A3574682-266B-4E48-91CB-2461FEC85A51}" dt="2018-04-23T12:34:00.056" v="1999" actId="478"/>
          <ac:picMkLst>
            <pc:docMk/>
            <pc:sldMk cId="343948305" sldId="368"/>
            <ac:picMk id="3" creationId="{83D83805-D920-4C09-AF38-F851CDD34A29}"/>
          </ac:picMkLst>
        </pc:picChg>
      </pc:sldChg>
      <pc:sldChg chg="modSp">
        <pc:chgData name="" userId="b7ba903d58cde83e" providerId="LiveId" clId="{A3574682-266B-4E48-91CB-2461FEC85A51}" dt="2018-04-30T11:31:50.740" v="17209" actId="20577"/>
        <pc:sldMkLst>
          <pc:docMk/>
          <pc:sldMk cId="1846680099" sldId="369"/>
        </pc:sldMkLst>
        <pc:spChg chg="mod">
          <ac:chgData name="" userId="b7ba903d58cde83e" providerId="LiveId" clId="{A3574682-266B-4E48-91CB-2461FEC85A51}" dt="2018-04-30T11:31:50.740" v="17209" actId="20577"/>
          <ac:spMkLst>
            <pc:docMk/>
            <pc:sldMk cId="1846680099" sldId="369"/>
            <ac:spMk id="10" creationId="{00000000-0000-0000-0000-000000000000}"/>
          </ac:spMkLst>
        </pc:spChg>
      </pc:sldChg>
      <pc:sldChg chg="modSp">
        <pc:chgData name="" userId="b7ba903d58cde83e" providerId="LiveId" clId="{A3574682-266B-4E48-91CB-2461FEC85A51}" dt="2018-04-30T11:02:01.266" v="16466" actId="20577"/>
        <pc:sldMkLst>
          <pc:docMk/>
          <pc:sldMk cId="2723122936" sldId="370"/>
        </pc:sldMkLst>
        <pc:spChg chg="mod">
          <ac:chgData name="" userId="b7ba903d58cde83e" providerId="LiveId" clId="{A3574682-266B-4E48-91CB-2461FEC85A51}" dt="2018-04-30T11:02:01.266" v="16466" actId="20577"/>
          <ac:spMkLst>
            <pc:docMk/>
            <pc:sldMk cId="2723122936" sldId="370"/>
            <ac:spMk id="10" creationId="{00000000-0000-0000-0000-000000000000}"/>
          </ac:spMkLst>
        </pc:spChg>
        <pc:spChg chg="mod">
          <ac:chgData name="" userId="b7ba903d58cde83e" providerId="LiveId" clId="{A3574682-266B-4E48-91CB-2461FEC85A51}" dt="2018-04-30T11:01:56.413" v="16457" actId="20577"/>
          <ac:spMkLst>
            <pc:docMk/>
            <pc:sldMk cId="2723122936" sldId="370"/>
            <ac:spMk id="13" creationId="{00000000-0000-0000-0000-000000000000}"/>
          </ac:spMkLst>
        </pc:spChg>
      </pc:sldChg>
      <pc:sldChg chg="modSp">
        <pc:chgData name="" userId="b7ba903d58cde83e" providerId="LiveId" clId="{A3574682-266B-4E48-91CB-2461FEC85A51}" dt="2018-04-30T11:02:06.661" v="16470" actId="20577"/>
        <pc:sldMkLst>
          <pc:docMk/>
          <pc:sldMk cId="599713893" sldId="371"/>
        </pc:sldMkLst>
        <pc:spChg chg="mod">
          <ac:chgData name="" userId="b7ba903d58cde83e" providerId="LiveId" clId="{A3574682-266B-4E48-91CB-2461FEC85A51}" dt="2018-04-30T11:02:06.661" v="16470" actId="20577"/>
          <ac:spMkLst>
            <pc:docMk/>
            <pc:sldMk cId="599713893" sldId="371"/>
            <ac:spMk id="10" creationId="{00000000-0000-0000-0000-000000000000}"/>
          </ac:spMkLst>
        </pc:spChg>
      </pc:sldChg>
      <pc:sldChg chg="modSp">
        <pc:chgData name="" userId="b7ba903d58cde83e" providerId="LiveId" clId="{A3574682-266B-4E48-91CB-2461FEC85A51}" dt="2018-04-30T10:49:36.232" v="16058" actId="20577"/>
        <pc:sldMkLst>
          <pc:docMk/>
          <pc:sldMk cId="584462099" sldId="372"/>
        </pc:sldMkLst>
        <pc:spChg chg="mod">
          <ac:chgData name="" userId="b7ba903d58cde83e" providerId="LiveId" clId="{A3574682-266B-4E48-91CB-2461FEC85A51}" dt="2018-04-30T10:49:36.232" v="16058" actId="20577"/>
          <ac:spMkLst>
            <pc:docMk/>
            <pc:sldMk cId="584462099" sldId="372"/>
            <ac:spMk id="10" creationId="{00000000-0000-0000-0000-000000000000}"/>
          </ac:spMkLst>
        </pc:spChg>
        <pc:spChg chg="mod">
          <ac:chgData name="" userId="b7ba903d58cde83e" providerId="LiveId" clId="{A3574682-266B-4E48-91CB-2461FEC85A51}" dt="2018-04-14T17:32:44.124" v="363" actId="1076"/>
          <ac:spMkLst>
            <pc:docMk/>
            <pc:sldMk cId="584462099" sldId="372"/>
            <ac:spMk id="19" creationId="{A065A4F3-179E-4D77-827E-ADD9A80D4D6D}"/>
          </ac:spMkLst>
        </pc:spChg>
      </pc:sldChg>
      <pc:sldChg chg="modSp">
        <pc:chgData name="" userId="b7ba903d58cde83e" providerId="LiveId" clId="{A3574682-266B-4E48-91CB-2461FEC85A51}" dt="2018-04-30T10:52:28.876" v="16201" actId="20577"/>
        <pc:sldMkLst>
          <pc:docMk/>
          <pc:sldMk cId="102787215" sldId="374"/>
        </pc:sldMkLst>
        <pc:spChg chg="mod">
          <ac:chgData name="" userId="b7ba903d58cde83e" providerId="LiveId" clId="{A3574682-266B-4E48-91CB-2461FEC85A51}" dt="2018-04-30T10:52:28.876" v="16201" actId="20577"/>
          <ac:spMkLst>
            <pc:docMk/>
            <pc:sldMk cId="102787215" sldId="374"/>
            <ac:spMk id="10" creationId="{00000000-0000-0000-0000-000000000000}"/>
          </ac:spMkLst>
        </pc:spChg>
      </pc:sldChg>
      <pc:sldChg chg="modSp">
        <pc:chgData name="" userId="b7ba903d58cde83e" providerId="LiveId" clId="{A3574682-266B-4E48-91CB-2461FEC85A51}" dt="2018-04-30T10:52:58.620" v="16239" actId="20577"/>
        <pc:sldMkLst>
          <pc:docMk/>
          <pc:sldMk cId="67871366" sldId="375"/>
        </pc:sldMkLst>
        <pc:spChg chg="mod">
          <ac:chgData name="" userId="b7ba903d58cde83e" providerId="LiveId" clId="{A3574682-266B-4E48-91CB-2461FEC85A51}" dt="2018-04-30T10:52:58.620" v="16239" actId="20577"/>
          <ac:spMkLst>
            <pc:docMk/>
            <pc:sldMk cId="67871366" sldId="375"/>
            <ac:spMk id="10" creationId="{00000000-0000-0000-0000-000000000000}"/>
          </ac:spMkLst>
        </pc:spChg>
        <pc:graphicFrameChg chg="modGraphic">
          <ac:chgData name="" userId="b7ba903d58cde83e" providerId="LiveId" clId="{A3574682-266B-4E48-91CB-2461FEC85A51}" dt="2018-04-14T18:34:58.721" v="1206" actId="113"/>
          <ac:graphicFrameMkLst>
            <pc:docMk/>
            <pc:sldMk cId="67871366" sldId="375"/>
            <ac:graphicFrameMk id="8" creationId="{00000000-0000-0000-0000-000000000000}"/>
          </ac:graphicFrameMkLst>
        </pc:graphicFrameChg>
      </pc:sldChg>
      <pc:sldChg chg="modSp">
        <pc:chgData name="" userId="b7ba903d58cde83e" providerId="LiveId" clId="{A3574682-266B-4E48-91CB-2461FEC85A51}" dt="2018-04-30T11:08:03.105" v="16537" actId="20577"/>
        <pc:sldMkLst>
          <pc:docMk/>
          <pc:sldMk cId="3668045958" sldId="377"/>
        </pc:sldMkLst>
        <pc:spChg chg="mod">
          <ac:chgData name="" userId="b7ba903d58cde83e" providerId="LiveId" clId="{A3574682-266B-4E48-91CB-2461FEC85A51}" dt="2018-04-30T11:08:03.105" v="16537" actId="20577"/>
          <ac:spMkLst>
            <pc:docMk/>
            <pc:sldMk cId="3668045958" sldId="377"/>
            <ac:spMk id="10" creationId="{00000000-0000-0000-0000-000000000000}"/>
          </ac:spMkLst>
        </pc:spChg>
        <pc:graphicFrameChg chg="mod modGraphic">
          <ac:chgData name="" userId="b7ba903d58cde83e" providerId="LiveId" clId="{A3574682-266B-4E48-91CB-2461FEC85A51}" dt="2018-04-27T17:52:37.344" v="15081" actId="20577"/>
          <ac:graphicFrameMkLst>
            <pc:docMk/>
            <pc:sldMk cId="3668045958" sldId="377"/>
            <ac:graphicFrameMk id="6" creationId="{00000000-0000-0000-0000-000000000000}"/>
          </ac:graphicFrameMkLst>
        </pc:graphicFrameChg>
      </pc:sldChg>
      <pc:sldChg chg="modSp">
        <pc:chgData name="" userId="b7ba903d58cde83e" providerId="LiveId" clId="{A3574682-266B-4E48-91CB-2461FEC85A51}" dt="2018-04-30T11:46:00.045" v="17254" actId="20577"/>
        <pc:sldMkLst>
          <pc:docMk/>
          <pc:sldMk cId="3474541666" sldId="379"/>
        </pc:sldMkLst>
        <pc:spChg chg="mod">
          <ac:chgData name="" userId="b7ba903d58cde83e" providerId="LiveId" clId="{A3574682-266B-4E48-91CB-2461FEC85A51}" dt="2018-04-30T11:07:51.042" v="16524" actId="20577"/>
          <ac:spMkLst>
            <pc:docMk/>
            <pc:sldMk cId="3474541666" sldId="379"/>
            <ac:spMk id="10" creationId="{00000000-0000-0000-0000-000000000000}"/>
          </ac:spMkLst>
        </pc:spChg>
        <pc:spChg chg="mod">
          <ac:chgData name="" userId="b7ba903d58cde83e" providerId="LiveId" clId="{A3574682-266B-4E48-91CB-2461FEC85A51}" dt="2018-04-30T11:46:00.045" v="17254" actId="20577"/>
          <ac:spMkLst>
            <pc:docMk/>
            <pc:sldMk cId="3474541666" sldId="379"/>
            <ac:spMk id="16" creationId="{00000000-0000-0000-0000-000000000000}"/>
          </ac:spMkLst>
        </pc:spChg>
        <pc:spChg chg="mod">
          <ac:chgData name="" userId="b7ba903d58cde83e" providerId="LiveId" clId="{A3574682-266B-4E48-91CB-2461FEC85A51}" dt="2018-04-30T11:45:50.728" v="17244" actId="20577"/>
          <ac:spMkLst>
            <pc:docMk/>
            <pc:sldMk cId="3474541666" sldId="379"/>
            <ac:spMk id="19" creationId="{00000000-0000-0000-0000-000000000000}"/>
          </ac:spMkLst>
        </pc:spChg>
      </pc:sldChg>
      <pc:sldChg chg="addSp delSp modSp add">
        <pc:chgData name="" userId="b7ba903d58cde83e" providerId="LiveId" clId="{A3574682-266B-4E48-91CB-2461FEC85A51}" dt="2018-04-30T11:00:39.521" v="16440" actId="20577"/>
        <pc:sldMkLst>
          <pc:docMk/>
          <pc:sldMk cId="1910777558" sldId="380"/>
        </pc:sldMkLst>
        <pc:spChg chg="add mod">
          <ac:chgData name="" userId="b7ba903d58cde83e" providerId="LiveId" clId="{A3574682-266B-4E48-91CB-2461FEC85A51}" dt="2018-04-23T12:21:57.362" v="1990" actId="1076"/>
          <ac:spMkLst>
            <pc:docMk/>
            <pc:sldMk cId="1910777558" sldId="380"/>
            <ac:spMk id="8" creationId="{5D923FF8-53BE-4220-9D84-D8EBEEA649A3}"/>
          </ac:spMkLst>
        </pc:spChg>
        <pc:spChg chg="add del mod">
          <ac:chgData name="" userId="b7ba903d58cde83e" providerId="LiveId" clId="{A3574682-266B-4E48-91CB-2461FEC85A51}" dt="2018-04-23T12:17:35.232" v="1978" actId="478"/>
          <ac:spMkLst>
            <pc:docMk/>
            <pc:sldMk cId="1910777558" sldId="380"/>
            <ac:spMk id="9" creationId="{EC5DEA5E-D761-4B03-8414-B34A1F741F61}"/>
          </ac:spMkLst>
        </pc:spChg>
        <pc:spChg chg="mod">
          <ac:chgData name="" userId="b7ba903d58cde83e" providerId="LiveId" clId="{A3574682-266B-4E48-91CB-2461FEC85A51}" dt="2018-04-30T11:00:39.521" v="16440" actId="20577"/>
          <ac:spMkLst>
            <pc:docMk/>
            <pc:sldMk cId="1910777558" sldId="380"/>
            <ac:spMk id="10" creationId="{00000000-0000-0000-0000-000000000000}"/>
          </ac:spMkLst>
        </pc:spChg>
        <pc:spChg chg="add mod">
          <ac:chgData name="" userId="b7ba903d58cde83e" providerId="LiveId" clId="{A3574682-266B-4E48-91CB-2461FEC85A51}" dt="2018-04-23T12:21:43.427" v="1989" actId="14100"/>
          <ac:spMkLst>
            <pc:docMk/>
            <pc:sldMk cId="1910777558" sldId="380"/>
            <ac:spMk id="11" creationId="{7062D6BD-372D-4FE2-AFB4-75EBCCD1D7A3}"/>
          </ac:spMkLst>
        </pc:spChg>
        <pc:spChg chg="mod">
          <ac:chgData name="" userId="b7ba903d58cde83e" providerId="LiveId" clId="{A3574682-266B-4E48-91CB-2461FEC85A51}" dt="2018-04-23T11:55:50.502" v="1610" actId="20577"/>
          <ac:spMkLst>
            <pc:docMk/>
            <pc:sldMk cId="1910777558" sldId="380"/>
            <ac:spMk id="12" creationId="{00000000-0000-0000-0000-000000000000}"/>
          </ac:spMkLst>
        </pc:spChg>
        <pc:spChg chg="del">
          <ac:chgData name="" userId="b7ba903d58cde83e" providerId="LiveId" clId="{A3574682-266B-4E48-91CB-2461FEC85A51}" dt="2018-04-23T11:57:06.485" v="1611" actId="478"/>
          <ac:spMkLst>
            <pc:docMk/>
            <pc:sldMk cId="1910777558" sldId="380"/>
            <ac:spMk id="13" creationId="{00000000-0000-0000-0000-000000000000}"/>
          </ac:spMkLst>
        </pc:spChg>
        <pc:picChg chg="add mod">
          <ac:chgData name="" userId="b7ba903d58cde83e" providerId="LiveId" clId="{A3574682-266B-4E48-91CB-2461FEC85A51}" dt="2018-04-23T12:21:57.362" v="1990" actId="1076"/>
          <ac:picMkLst>
            <pc:docMk/>
            <pc:sldMk cId="1910777558" sldId="380"/>
            <ac:picMk id="6" creationId="{440AE289-DC0E-4BE0-B95D-61279A17C3EA}"/>
          </ac:picMkLst>
        </pc:picChg>
        <pc:picChg chg="add mod">
          <ac:chgData name="" userId="b7ba903d58cde83e" providerId="LiveId" clId="{A3574682-266B-4E48-91CB-2461FEC85A51}" dt="2018-04-23T12:32:20.540" v="1997" actId="14100"/>
          <ac:picMkLst>
            <pc:docMk/>
            <pc:sldMk cId="1910777558" sldId="380"/>
            <ac:picMk id="17" creationId="{EEA8C201-F228-4C15-AC6C-47B56CF56548}"/>
          </ac:picMkLst>
        </pc:picChg>
      </pc:sldChg>
      <pc:sldChg chg="addSp delSp modSp add">
        <pc:chgData name="" userId="b7ba903d58cde83e" providerId="LiveId" clId="{A3574682-266B-4E48-91CB-2461FEC85A51}" dt="2018-04-30T10:58:30.816" v="16375" actId="20577"/>
        <pc:sldMkLst>
          <pc:docMk/>
          <pc:sldMk cId="558237162" sldId="381"/>
        </pc:sldMkLst>
        <pc:spChg chg="add mod">
          <ac:chgData name="" userId="b7ba903d58cde83e" providerId="LiveId" clId="{A3574682-266B-4E48-91CB-2461FEC85A51}" dt="2018-04-23T12:42:10.071" v="2069" actId="1076"/>
          <ac:spMkLst>
            <pc:docMk/>
            <pc:sldMk cId="558237162" sldId="381"/>
            <ac:spMk id="8" creationId="{7374EC47-E7A9-4154-B9C7-0EEC17E1F601}"/>
          </ac:spMkLst>
        </pc:spChg>
        <pc:spChg chg="add mod">
          <ac:chgData name="" userId="b7ba903d58cde83e" providerId="LiveId" clId="{A3574682-266B-4E48-91CB-2461FEC85A51}" dt="2018-04-23T13:00:16.527" v="2354" actId="20577"/>
          <ac:spMkLst>
            <pc:docMk/>
            <pc:sldMk cId="558237162" sldId="381"/>
            <ac:spMk id="9" creationId="{235784B7-B85E-4949-9684-71C88C0D2A46}"/>
          </ac:spMkLst>
        </pc:spChg>
        <pc:spChg chg="mod">
          <ac:chgData name="" userId="b7ba903d58cde83e" providerId="LiveId" clId="{A3574682-266B-4E48-91CB-2461FEC85A51}" dt="2018-04-30T10:58:30.816" v="16375" actId="20577"/>
          <ac:spMkLst>
            <pc:docMk/>
            <pc:sldMk cId="558237162" sldId="381"/>
            <ac:spMk id="10" creationId="{00000000-0000-0000-0000-000000000000}"/>
          </ac:spMkLst>
        </pc:spChg>
        <pc:spChg chg="mod">
          <ac:chgData name="" userId="b7ba903d58cde83e" providerId="LiveId" clId="{A3574682-266B-4E48-91CB-2461FEC85A51}" dt="2018-04-23T12:34:45.663" v="2038" actId="20577"/>
          <ac:spMkLst>
            <pc:docMk/>
            <pc:sldMk cId="558237162" sldId="381"/>
            <ac:spMk id="12" creationId="{00000000-0000-0000-0000-000000000000}"/>
          </ac:spMkLst>
        </pc:spChg>
        <pc:spChg chg="del mod">
          <ac:chgData name="" userId="b7ba903d58cde83e" providerId="LiveId" clId="{A3574682-266B-4E48-91CB-2461FEC85A51}" dt="2018-04-23T12:34:29.998" v="2002" actId="478"/>
          <ac:spMkLst>
            <pc:docMk/>
            <pc:sldMk cId="558237162" sldId="381"/>
            <ac:spMk id="13" creationId="{00000000-0000-0000-0000-000000000000}"/>
          </ac:spMkLst>
        </pc:spChg>
        <pc:picChg chg="add mod">
          <ac:chgData name="" userId="b7ba903d58cde83e" providerId="LiveId" clId="{A3574682-266B-4E48-91CB-2461FEC85A51}" dt="2018-04-23T12:42:10.071" v="2069" actId="1076"/>
          <ac:picMkLst>
            <pc:docMk/>
            <pc:sldMk cId="558237162" sldId="381"/>
            <ac:picMk id="6" creationId="{564C6C88-E5FA-46D1-87C3-0BC84838F309}"/>
          </ac:picMkLst>
        </pc:picChg>
        <pc:picChg chg="add mod">
          <ac:chgData name="" userId="b7ba903d58cde83e" providerId="LiveId" clId="{A3574682-266B-4E48-91CB-2461FEC85A51}" dt="2018-04-23T15:07:15.972" v="2379" actId="14100"/>
          <ac:picMkLst>
            <pc:docMk/>
            <pc:sldMk cId="558237162" sldId="381"/>
            <ac:picMk id="16" creationId="{3E124207-9F9D-49ED-86B0-A4993DC4E2F9}"/>
          </ac:picMkLst>
        </pc:picChg>
        <pc:picChg chg="add mod">
          <ac:chgData name="" userId="b7ba903d58cde83e" providerId="LiveId" clId="{A3574682-266B-4E48-91CB-2461FEC85A51}" dt="2018-04-23T13:17:53.330" v="2377" actId="1076"/>
          <ac:picMkLst>
            <pc:docMk/>
            <pc:sldMk cId="558237162" sldId="381"/>
            <ac:picMk id="18" creationId="{18F6741E-A836-4C69-AD80-159093C38FA6}"/>
          </ac:picMkLst>
        </pc:picChg>
      </pc:sldChg>
      <pc:sldChg chg="modSp">
        <pc:chgData name="" userId="b7ba903d58cde83e" providerId="LiveId" clId="{A3574682-266B-4E48-91CB-2461FEC85A51}" dt="2018-04-30T11:28:59.694" v="17045" actId="20577"/>
        <pc:sldMkLst>
          <pc:docMk/>
          <pc:sldMk cId="737255190" sldId="382"/>
        </pc:sldMkLst>
        <pc:spChg chg="mod">
          <ac:chgData name="" userId="b7ba903d58cde83e" providerId="LiveId" clId="{A3574682-266B-4E48-91CB-2461FEC85A51}" dt="2018-04-26T11:55:12.716" v="9278" actId="207"/>
          <ac:spMkLst>
            <pc:docMk/>
            <pc:sldMk cId="737255190" sldId="382"/>
            <ac:spMk id="8" creationId="{18690585-2BFD-4C93-AFAD-7F5996CCD641}"/>
          </ac:spMkLst>
        </pc:spChg>
        <pc:spChg chg="mod">
          <ac:chgData name="" userId="b7ba903d58cde83e" providerId="LiveId" clId="{A3574682-266B-4E48-91CB-2461FEC85A51}" dt="2018-04-24T12:37:47.421" v="5804" actId="1076"/>
          <ac:spMkLst>
            <pc:docMk/>
            <pc:sldMk cId="737255190" sldId="382"/>
            <ac:spMk id="9" creationId="{D261A508-6B15-4991-BDA5-2A4B662174F0}"/>
          </ac:spMkLst>
        </pc:spChg>
        <pc:spChg chg="mod">
          <ac:chgData name="" userId="b7ba903d58cde83e" providerId="LiveId" clId="{A3574682-266B-4E48-91CB-2461FEC85A51}" dt="2018-04-30T11:28:59.694" v="17045" actId="20577"/>
          <ac:spMkLst>
            <pc:docMk/>
            <pc:sldMk cId="737255190" sldId="382"/>
            <ac:spMk id="10" creationId="{00000000-0000-0000-0000-000000000000}"/>
          </ac:spMkLst>
        </pc:spChg>
        <pc:spChg chg="mod">
          <ac:chgData name="" userId="b7ba903d58cde83e" providerId="LiveId" clId="{A3574682-266B-4E48-91CB-2461FEC85A51}" dt="2018-04-26T11:55:12.716" v="9278" actId="207"/>
          <ac:spMkLst>
            <pc:docMk/>
            <pc:sldMk cId="737255190" sldId="382"/>
            <ac:spMk id="18" creationId="{361D7B90-5966-4EFF-BC95-50581C60DD0A}"/>
          </ac:spMkLst>
        </pc:spChg>
        <pc:spChg chg="mod">
          <ac:chgData name="" userId="b7ba903d58cde83e" providerId="LiveId" clId="{A3574682-266B-4E48-91CB-2461FEC85A51}" dt="2018-04-24T12:38:46.013" v="5811" actId="1076"/>
          <ac:spMkLst>
            <pc:docMk/>
            <pc:sldMk cId="737255190" sldId="382"/>
            <ac:spMk id="19" creationId="{FE0CB0DC-090F-4BC6-B565-BCF629887CCF}"/>
          </ac:spMkLst>
        </pc:spChg>
        <pc:spChg chg="mod">
          <ac:chgData name="" userId="b7ba903d58cde83e" providerId="LiveId" clId="{A3574682-266B-4E48-91CB-2461FEC85A51}" dt="2018-04-26T11:55:12.716" v="9278" actId="207"/>
          <ac:spMkLst>
            <pc:docMk/>
            <pc:sldMk cId="737255190" sldId="382"/>
            <ac:spMk id="20" creationId="{BFAE22AD-A0B6-4505-B353-04EF449FB5CB}"/>
          </ac:spMkLst>
        </pc:spChg>
        <pc:spChg chg="mod">
          <ac:chgData name="" userId="b7ba903d58cde83e" providerId="LiveId" clId="{A3574682-266B-4E48-91CB-2461FEC85A51}" dt="2018-04-24T12:39:10.077" v="5812" actId="1037"/>
          <ac:spMkLst>
            <pc:docMk/>
            <pc:sldMk cId="737255190" sldId="382"/>
            <ac:spMk id="21" creationId="{7A1012D0-6202-441E-AD95-6539AF703871}"/>
          </ac:spMkLst>
        </pc:spChg>
        <pc:spChg chg="mod">
          <ac:chgData name="" userId="b7ba903d58cde83e" providerId="LiveId" clId="{A3574682-266B-4E48-91CB-2461FEC85A51}" dt="2018-04-26T11:56:01.007" v="9282" actId="207"/>
          <ac:spMkLst>
            <pc:docMk/>
            <pc:sldMk cId="737255190" sldId="382"/>
            <ac:spMk id="23" creationId="{84AFBF3C-86B1-4500-BCA9-BDF5C3E6FD3C}"/>
          </ac:spMkLst>
        </pc:spChg>
        <pc:graphicFrameChg chg="mod modGraphic">
          <ac:chgData name="" userId="b7ba903d58cde83e" providerId="LiveId" clId="{A3574682-266B-4E48-91CB-2461FEC85A51}" dt="2018-04-26T11:55:54.113" v="9281" actId="207"/>
          <ac:graphicFrameMkLst>
            <pc:docMk/>
            <pc:sldMk cId="737255190" sldId="382"/>
            <ac:graphicFrameMk id="3" creationId="{5148C127-0E1D-4E65-A96C-DE7283A936E8}"/>
          </ac:graphicFrameMkLst>
        </pc:graphicFrameChg>
      </pc:sldChg>
      <pc:sldChg chg="modSp">
        <pc:chgData name="" userId="b7ba903d58cde83e" providerId="LiveId" clId="{A3574682-266B-4E48-91CB-2461FEC85A51}" dt="2018-04-30T11:29:04.722" v="17049" actId="20577"/>
        <pc:sldMkLst>
          <pc:docMk/>
          <pc:sldMk cId="2023768505" sldId="383"/>
        </pc:sldMkLst>
        <pc:spChg chg="mod">
          <ac:chgData name="" userId="b7ba903d58cde83e" providerId="LiveId" clId="{A3574682-266B-4E48-91CB-2461FEC85A51}" dt="2018-04-30T11:29:04.722" v="17049" actId="20577"/>
          <ac:spMkLst>
            <pc:docMk/>
            <pc:sldMk cId="2023768505" sldId="383"/>
            <ac:spMk id="10" creationId="{00000000-0000-0000-0000-000000000000}"/>
          </ac:spMkLst>
        </pc:spChg>
        <pc:graphicFrameChg chg="modGraphic">
          <ac:chgData name="" userId="b7ba903d58cde83e" providerId="LiveId" clId="{A3574682-266B-4E48-91CB-2461FEC85A51}" dt="2018-04-24T20:28:28.805" v="6517" actId="120"/>
          <ac:graphicFrameMkLst>
            <pc:docMk/>
            <pc:sldMk cId="2023768505" sldId="383"/>
            <ac:graphicFrameMk id="6" creationId="{E09C2CC4-A5F8-40D8-87C0-4BCFE54ACDFA}"/>
          </ac:graphicFrameMkLst>
        </pc:graphicFrameChg>
      </pc:sldChg>
      <pc:sldChg chg="addSp delSp modSp add">
        <pc:chgData name="" userId="b7ba903d58cde83e" providerId="LiveId" clId="{A3574682-266B-4E48-91CB-2461FEC85A51}" dt="2018-04-30T11:00:22.685" v="16423" actId="20577"/>
        <pc:sldMkLst>
          <pc:docMk/>
          <pc:sldMk cId="2319707863" sldId="384"/>
        </pc:sldMkLst>
        <pc:spChg chg="add mod">
          <ac:chgData name="" userId="b7ba903d58cde83e" providerId="LiveId" clId="{A3574682-266B-4E48-91CB-2461FEC85A51}" dt="2018-04-23T15:50:13.297" v="2469" actId="1076"/>
          <ac:spMkLst>
            <pc:docMk/>
            <pc:sldMk cId="2319707863" sldId="384"/>
            <ac:spMk id="8" creationId="{7A71FBC5-3DCC-4583-B931-9C720E6B6746}"/>
          </ac:spMkLst>
        </pc:spChg>
        <pc:spChg chg="add mod">
          <ac:chgData name="" userId="b7ba903d58cde83e" providerId="LiveId" clId="{A3574682-266B-4E48-91CB-2461FEC85A51}" dt="2018-04-23T16:12:44.827" v="3140" actId="113"/>
          <ac:spMkLst>
            <pc:docMk/>
            <pc:sldMk cId="2319707863" sldId="384"/>
            <ac:spMk id="9" creationId="{D5C1741D-E90F-4268-8633-B5D31BA17D0F}"/>
          </ac:spMkLst>
        </pc:spChg>
        <pc:spChg chg="mod">
          <ac:chgData name="" userId="b7ba903d58cde83e" providerId="LiveId" clId="{A3574682-266B-4E48-91CB-2461FEC85A51}" dt="2018-04-30T11:00:22.685" v="16423" actId="20577"/>
          <ac:spMkLst>
            <pc:docMk/>
            <pc:sldMk cId="2319707863" sldId="384"/>
            <ac:spMk id="10" creationId="{00000000-0000-0000-0000-000000000000}"/>
          </ac:spMkLst>
        </pc:spChg>
        <pc:spChg chg="mod">
          <ac:chgData name="" userId="b7ba903d58cde83e" providerId="LiveId" clId="{A3574682-266B-4E48-91CB-2461FEC85A51}" dt="2018-04-23T15:30:03.675" v="2414" actId="20577"/>
          <ac:spMkLst>
            <pc:docMk/>
            <pc:sldMk cId="2319707863" sldId="384"/>
            <ac:spMk id="12" creationId="{00000000-0000-0000-0000-000000000000}"/>
          </ac:spMkLst>
        </pc:spChg>
        <pc:spChg chg="del">
          <ac:chgData name="" userId="b7ba903d58cde83e" providerId="LiveId" clId="{A3574682-266B-4E48-91CB-2461FEC85A51}" dt="2018-04-23T15:30:06.262" v="2415" actId="478"/>
          <ac:spMkLst>
            <pc:docMk/>
            <pc:sldMk cId="2319707863" sldId="384"/>
            <ac:spMk id="13" creationId="{00000000-0000-0000-0000-000000000000}"/>
          </ac:spMkLst>
        </pc:spChg>
        <pc:picChg chg="add mod">
          <ac:chgData name="" userId="b7ba903d58cde83e" providerId="LiveId" clId="{A3574682-266B-4E48-91CB-2461FEC85A51}" dt="2018-04-23T15:50:31.937" v="2470" actId="14100"/>
          <ac:picMkLst>
            <pc:docMk/>
            <pc:sldMk cId="2319707863" sldId="384"/>
            <ac:picMk id="6" creationId="{6C51C579-ACD4-40BA-9929-B045DEADB4A4}"/>
          </ac:picMkLst>
        </pc:picChg>
      </pc:sldChg>
      <pc:sldChg chg="addSp delSp modSp add">
        <pc:chgData name="" userId="b7ba903d58cde83e" providerId="LiveId" clId="{A3574682-266B-4E48-91CB-2461FEC85A51}" dt="2018-04-30T11:00:26.453" v="16427" actId="20577"/>
        <pc:sldMkLst>
          <pc:docMk/>
          <pc:sldMk cId="303434241" sldId="385"/>
        </pc:sldMkLst>
        <pc:spChg chg="add mod">
          <ac:chgData name="" userId="b7ba903d58cde83e" providerId="LiveId" clId="{A3574682-266B-4E48-91CB-2461FEC85A51}" dt="2018-04-23T18:26:49.828" v="4290" actId="1076"/>
          <ac:spMkLst>
            <pc:docMk/>
            <pc:sldMk cId="303434241" sldId="385"/>
            <ac:spMk id="8" creationId="{B8227287-6496-4A8D-AD01-01B1074F4E0D}"/>
          </ac:spMkLst>
        </pc:spChg>
        <pc:spChg chg="add mod">
          <ac:chgData name="" userId="b7ba903d58cde83e" providerId="LiveId" clId="{A3574682-266B-4E48-91CB-2461FEC85A51}" dt="2018-04-23T18:37:05.375" v="4564" actId="207"/>
          <ac:spMkLst>
            <pc:docMk/>
            <pc:sldMk cId="303434241" sldId="385"/>
            <ac:spMk id="9" creationId="{DF722E0D-8F11-4AA7-A4AA-A6E5D8D13E26}"/>
          </ac:spMkLst>
        </pc:spChg>
        <pc:spChg chg="mod">
          <ac:chgData name="" userId="b7ba903d58cde83e" providerId="LiveId" clId="{A3574682-266B-4E48-91CB-2461FEC85A51}" dt="2018-04-30T11:00:26.453" v="16427" actId="20577"/>
          <ac:spMkLst>
            <pc:docMk/>
            <pc:sldMk cId="303434241" sldId="385"/>
            <ac:spMk id="10" creationId="{00000000-0000-0000-0000-000000000000}"/>
          </ac:spMkLst>
        </pc:spChg>
        <pc:spChg chg="mod">
          <ac:chgData name="" userId="b7ba903d58cde83e" providerId="LiveId" clId="{A3574682-266B-4E48-91CB-2461FEC85A51}" dt="2018-04-23T16:13:26.705" v="3159" actId="20577"/>
          <ac:spMkLst>
            <pc:docMk/>
            <pc:sldMk cId="303434241" sldId="385"/>
            <ac:spMk id="12" creationId="{00000000-0000-0000-0000-000000000000}"/>
          </ac:spMkLst>
        </pc:spChg>
        <pc:spChg chg="del">
          <ac:chgData name="" userId="b7ba903d58cde83e" providerId="LiveId" clId="{A3574682-266B-4E48-91CB-2461FEC85A51}" dt="2018-04-23T16:13:14.430" v="3141" actId="478"/>
          <ac:spMkLst>
            <pc:docMk/>
            <pc:sldMk cId="303434241" sldId="385"/>
            <ac:spMk id="13" creationId="{00000000-0000-0000-0000-000000000000}"/>
          </ac:spMkLst>
        </pc:spChg>
        <pc:picChg chg="add mod">
          <ac:chgData name="" userId="b7ba903d58cde83e" providerId="LiveId" clId="{A3574682-266B-4E48-91CB-2461FEC85A51}" dt="2018-04-23T16:48:39.518" v="3846" actId="14100"/>
          <ac:picMkLst>
            <pc:docMk/>
            <pc:sldMk cId="303434241" sldId="385"/>
            <ac:picMk id="6" creationId="{FD455659-B9E4-4809-9490-93A608CB8D45}"/>
          </ac:picMkLst>
        </pc:picChg>
        <pc:picChg chg="add mod">
          <ac:chgData name="" userId="b7ba903d58cde83e" providerId="LiveId" clId="{A3574682-266B-4E48-91CB-2461FEC85A51}" dt="2018-04-23T18:36:49.047" v="4563" actId="1076"/>
          <ac:picMkLst>
            <pc:docMk/>
            <pc:sldMk cId="303434241" sldId="385"/>
            <ac:picMk id="11" creationId="{5B8ABF9C-204D-4AC4-88A7-1E76A57550C6}"/>
          </ac:picMkLst>
        </pc:picChg>
      </pc:sldChg>
      <pc:sldChg chg="addSp delSp modSp add">
        <pc:chgData name="" userId="b7ba903d58cde83e" providerId="LiveId" clId="{A3574682-266B-4E48-91CB-2461FEC85A51}" dt="2018-04-30T11:00:47.773" v="16448" actId="20577"/>
        <pc:sldMkLst>
          <pc:docMk/>
          <pc:sldMk cId="427709290" sldId="386"/>
        </pc:sldMkLst>
        <pc:spChg chg="mod">
          <ac:chgData name="" userId="b7ba903d58cde83e" providerId="LiveId" clId="{A3574682-266B-4E48-91CB-2461FEC85A51}" dt="2018-04-30T11:00:47.773" v="16448" actId="20577"/>
          <ac:spMkLst>
            <pc:docMk/>
            <pc:sldMk cId="427709290" sldId="386"/>
            <ac:spMk id="10" creationId="{00000000-0000-0000-0000-000000000000}"/>
          </ac:spMkLst>
        </pc:spChg>
        <pc:spChg chg="mod">
          <ac:chgData name="" userId="b7ba903d58cde83e" providerId="LiveId" clId="{A3574682-266B-4E48-91CB-2461FEC85A51}" dt="2018-04-23T16:43:23.548" v="3731" actId="14100"/>
          <ac:spMkLst>
            <pc:docMk/>
            <pc:sldMk cId="427709290" sldId="386"/>
            <ac:spMk id="13" creationId="{00000000-0000-0000-0000-000000000000}"/>
          </ac:spMkLst>
        </pc:spChg>
        <pc:graphicFrameChg chg="add mod modGraphic">
          <ac:chgData name="" userId="b7ba903d58cde83e" providerId="LiveId" clId="{A3574682-266B-4E48-91CB-2461FEC85A51}" dt="2018-04-23T16:43:40.562" v="3732" actId="207"/>
          <ac:graphicFrameMkLst>
            <pc:docMk/>
            <pc:sldMk cId="427709290" sldId="386"/>
            <ac:graphicFrameMk id="3" creationId="{58393940-8C19-4875-ADF3-16783C022CDF}"/>
          </ac:graphicFrameMkLst>
        </pc:graphicFrameChg>
        <pc:graphicFrameChg chg="del modGraphic">
          <ac:chgData name="" userId="b7ba903d58cde83e" providerId="LiveId" clId="{A3574682-266B-4E48-91CB-2461FEC85A51}" dt="2018-04-23T16:36:39.128" v="3486" actId="478"/>
          <ac:graphicFrameMkLst>
            <pc:docMk/>
            <pc:sldMk cId="427709290" sldId="386"/>
            <ac:graphicFrameMk id="9" creationId="{280FF54A-E240-4C93-9473-E706B4CEE68A}"/>
          </ac:graphicFrameMkLst>
        </pc:graphicFrameChg>
      </pc:sldChg>
      <pc:sldChg chg="addSp delSp modSp add">
        <pc:chgData name="" userId="b7ba903d58cde83e" providerId="LiveId" clId="{A3574682-266B-4E48-91CB-2461FEC85A51}" dt="2018-04-30T10:52:42.728" v="16219" actId="20577"/>
        <pc:sldMkLst>
          <pc:docMk/>
          <pc:sldMk cId="1405097266" sldId="387"/>
        </pc:sldMkLst>
        <pc:spChg chg="mod">
          <ac:chgData name="" userId="b7ba903d58cde83e" providerId="LiveId" clId="{A3574682-266B-4E48-91CB-2461FEC85A51}" dt="2018-04-30T10:52:42.728" v="16219" actId="20577"/>
          <ac:spMkLst>
            <pc:docMk/>
            <pc:sldMk cId="1405097266" sldId="387"/>
            <ac:spMk id="10" creationId="{00000000-0000-0000-0000-000000000000}"/>
          </ac:spMkLst>
        </pc:spChg>
        <pc:spChg chg="del">
          <ac:chgData name="" userId="b7ba903d58cde83e" providerId="LiveId" clId="{A3574682-266B-4E48-91CB-2461FEC85A51}" dt="2018-04-23T16:51:49.443" v="3850" actId="478"/>
          <ac:spMkLst>
            <pc:docMk/>
            <pc:sldMk cId="1405097266" sldId="387"/>
            <ac:spMk id="16" creationId="{00000000-0000-0000-0000-000000000000}"/>
          </ac:spMkLst>
        </pc:spChg>
        <pc:spChg chg="add mod">
          <ac:chgData name="" userId="b7ba903d58cde83e" providerId="LiveId" clId="{A3574682-266B-4E48-91CB-2461FEC85A51}" dt="2018-04-23T16:59:58.906" v="4111" actId="20577"/>
          <ac:spMkLst>
            <pc:docMk/>
            <pc:sldMk cId="1405097266" sldId="387"/>
            <ac:spMk id="17" creationId="{2DCDAEF1-BE1A-4464-9F96-BDAA8614F68B}"/>
          </ac:spMkLst>
        </pc:spChg>
        <pc:spChg chg="add mod">
          <ac:chgData name="" userId="b7ba903d58cde83e" providerId="LiveId" clId="{A3574682-266B-4E48-91CB-2461FEC85A51}" dt="2018-04-23T17:02:44.798" v="4241" actId="20577"/>
          <ac:spMkLst>
            <pc:docMk/>
            <pc:sldMk cId="1405097266" sldId="387"/>
            <ac:spMk id="18" creationId="{781AB24E-A6D2-4DE3-8F3A-DE93ED19B8C4}"/>
          </ac:spMkLst>
        </pc:spChg>
        <pc:graphicFrameChg chg="del">
          <ac:chgData name="" userId="b7ba903d58cde83e" providerId="LiveId" clId="{A3574682-266B-4E48-91CB-2461FEC85A51}" dt="2018-04-23T16:51:47.183" v="3849" actId="478"/>
          <ac:graphicFrameMkLst>
            <pc:docMk/>
            <pc:sldMk cId="1405097266" sldId="387"/>
            <ac:graphicFrameMk id="3" creationId="{00000000-0000-0000-0000-000000000000}"/>
          </ac:graphicFrameMkLst>
        </pc:graphicFrameChg>
        <pc:graphicFrameChg chg="add mod modGraphic">
          <ac:chgData name="" userId="b7ba903d58cde83e" providerId="LiveId" clId="{A3574682-266B-4E48-91CB-2461FEC85A51}" dt="2018-04-23T16:58:21.585" v="4091" actId="207"/>
          <ac:graphicFrameMkLst>
            <pc:docMk/>
            <pc:sldMk cId="1405097266" sldId="387"/>
            <ac:graphicFrameMk id="6" creationId="{82BC5239-27EF-487C-B501-CE101413E769}"/>
          </ac:graphicFrameMkLst>
        </pc:graphicFrameChg>
        <pc:picChg chg="mod">
          <ac:chgData name="" userId="b7ba903d58cde83e" providerId="LiveId" clId="{A3574682-266B-4E48-91CB-2461FEC85A51}" dt="2018-04-23T17:00:25.571" v="4113" actId="14100"/>
          <ac:picMkLst>
            <pc:docMk/>
            <pc:sldMk cId="1405097266" sldId="387"/>
            <ac:picMk id="2052" creationId="{00000000-0000-0000-0000-000000000000}"/>
          </ac:picMkLst>
        </pc:picChg>
      </pc:sldChg>
      <pc:sldChg chg="addSp delSp modSp add">
        <pc:chgData name="" userId="b7ba903d58cde83e" providerId="LiveId" clId="{A3574682-266B-4E48-91CB-2461FEC85A51}" dt="2018-04-30T11:00:33.595" v="16436" actId="20577"/>
        <pc:sldMkLst>
          <pc:docMk/>
          <pc:sldMk cId="3652566595" sldId="388"/>
        </pc:sldMkLst>
        <pc:spChg chg="add mod">
          <ac:chgData name="" userId="b7ba903d58cde83e" providerId="LiveId" clId="{A3574682-266B-4E48-91CB-2461FEC85A51}" dt="2018-04-23T18:37:44.832" v="4567" actId="255"/>
          <ac:spMkLst>
            <pc:docMk/>
            <pc:sldMk cId="3652566595" sldId="388"/>
            <ac:spMk id="8" creationId="{31F066F3-81C6-4551-957B-E7B934FD04FF}"/>
          </ac:spMkLst>
        </pc:spChg>
        <pc:spChg chg="add mod">
          <ac:chgData name="" userId="b7ba903d58cde83e" providerId="LiveId" clId="{A3574682-266B-4E48-91CB-2461FEC85A51}" dt="2018-04-23T18:37:53.606" v="4568" actId="1076"/>
          <ac:spMkLst>
            <pc:docMk/>
            <pc:sldMk cId="3652566595" sldId="388"/>
            <ac:spMk id="9" creationId="{2F1FABCD-9F3E-4B64-A6E2-65211CBBC190}"/>
          </ac:spMkLst>
        </pc:spChg>
        <pc:spChg chg="mod">
          <ac:chgData name="" userId="b7ba903d58cde83e" providerId="LiveId" clId="{A3574682-266B-4E48-91CB-2461FEC85A51}" dt="2018-04-30T11:00:33.595" v="16436" actId="20577"/>
          <ac:spMkLst>
            <pc:docMk/>
            <pc:sldMk cId="3652566595" sldId="388"/>
            <ac:spMk id="10" creationId="{00000000-0000-0000-0000-000000000000}"/>
          </ac:spMkLst>
        </pc:spChg>
        <pc:spChg chg="mod">
          <ac:chgData name="" userId="b7ba903d58cde83e" providerId="LiveId" clId="{A3574682-266B-4E48-91CB-2461FEC85A51}" dt="2018-04-23T18:25:44.763" v="4283" actId="20577"/>
          <ac:spMkLst>
            <pc:docMk/>
            <pc:sldMk cId="3652566595" sldId="388"/>
            <ac:spMk id="12" creationId="{00000000-0000-0000-0000-000000000000}"/>
          </ac:spMkLst>
        </pc:spChg>
        <pc:spChg chg="del">
          <ac:chgData name="" userId="b7ba903d58cde83e" providerId="LiveId" clId="{A3574682-266B-4E48-91CB-2461FEC85A51}" dt="2018-04-23T18:25:20.695" v="4244" actId="478"/>
          <ac:spMkLst>
            <pc:docMk/>
            <pc:sldMk cId="3652566595" sldId="388"/>
            <ac:spMk id="13" creationId="{00000000-0000-0000-0000-000000000000}"/>
          </ac:spMkLst>
        </pc:spChg>
        <pc:picChg chg="add mod">
          <ac:chgData name="" userId="b7ba903d58cde83e" providerId="LiveId" clId="{A3574682-266B-4E48-91CB-2461FEC85A51}" dt="2018-04-23T18:29:01.455" v="4329" actId="14100"/>
          <ac:picMkLst>
            <pc:docMk/>
            <pc:sldMk cId="3652566595" sldId="388"/>
            <ac:picMk id="6" creationId="{7DE19924-1103-479D-AFAE-FCF7229F1E48}"/>
          </ac:picMkLst>
        </pc:picChg>
        <pc:picChg chg="add mod">
          <ac:chgData name="" userId="b7ba903d58cde83e" providerId="LiveId" clId="{A3574682-266B-4E48-91CB-2461FEC85A51}" dt="2018-04-23T18:41:02.936" v="4572" actId="1076"/>
          <ac:picMkLst>
            <pc:docMk/>
            <pc:sldMk cId="3652566595" sldId="388"/>
            <ac:picMk id="16" creationId="{515690E5-C645-4273-92CA-43AB10FC2399}"/>
          </ac:picMkLst>
        </pc:picChg>
        <pc:picChg chg="add mod">
          <ac:chgData name="" userId="b7ba903d58cde83e" providerId="LiveId" clId="{A3574682-266B-4E48-91CB-2461FEC85A51}" dt="2018-04-23T18:41:30.591" v="4580" actId="1076"/>
          <ac:picMkLst>
            <pc:docMk/>
            <pc:sldMk cId="3652566595" sldId="388"/>
            <ac:picMk id="18" creationId="{7F3DE609-1841-40CC-8A8F-4A4EF1968533}"/>
          </ac:picMkLst>
        </pc:picChg>
      </pc:sldChg>
      <pc:sldChg chg="addSp delSp modSp add">
        <pc:chgData name="" userId="b7ba903d58cde83e" providerId="LiveId" clId="{A3574682-266B-4E48-91CB-2461FEC85A51}" dt="2018-04-30T10:59:33.413" v="16411" actId="20577"/>
        <pc:sldMkLst>
          <pc:docMk/>
          <pc:sldMk cId="3021441315" sldId="389"/>
        </pc:sldMkLst>
        <pc:spChg chg="mod">
          <ac:chgData name="" userId="b7ba903d58cde83e" providerId="LiveId" clId="{A3574682-266B-4E48-91CB-2461FEC85A51}" dt="2018-04-30T10:59:33.413" v="16411" actId="20577"/>
          <ac:spMkLst>
            <pc:docMk/>
            <pc:sldMk cId="3021441315" sldId="389"/>
            <ac:spMk id="10" creationId="{00000000-0000-0000-0000-000000000000}"/>
          </ac:spMkLst>
        </pc:spChg>
        <pc:spChg chg="del">
          <ac:chgData name="" userId="b7ba903d58cde83e" providerId="LiveId" clId="{A3574682-266B-4E48-91CB-2461FEC85A51}" dt="2018-04-23T18:44:23.492" v="4582" actId="478"/>
          <ac:spMkLst>
            <pc:docMk/>
            <pc:sldMk cId="3021441315" sldId="389"/>
            <ac:spMk id="13" creationId="{00000000-0000-0000-0000-000000000000}"/>
          </ac:spMkLst>
        </pc:spChg>
        <pc:spChg chg="add mod">
          <ac:chgData name="" userId="b7ba903d58cde83e" providerId="LiveId" clId="{A3574682-266B-4E48-91CB-2461FEC85A51}" dt="2018-04-23T19:40:30.486" v="4755" actId="1076"/>
          <ac:spMkLst>
            <pc:docMk/>
            <pc:sldMk cId="3021441315" sldId="389"/>
            <ac:spMk id="22" creationId="{5E042454-4E41-4A3D-92A8-0A0A6032260E}"/>
          </ac:spMkLst>
        </pc:spChg>
        <pc:spChg chg="add mod">
          <ac:chgData name="" userId="b7ba903d58cde83e" providerId="LiveId" clId="{A3574682-266B-4E48-91CB-2461FEC85A51}" dt="2018-04-23T19:48:02.842" v="4814" actId="1076"/>
          <ac:spMkLst>
            <pc:docMk/>
            <pc:sldMk cId="3021441315" sldId="389"/>
            <ac:spMk id="23" creationId="{8C7673E3-EE25-4996-8442-3AAD6E3B4CD6}"/>
          </ac:spMkLst>
        </pc:spChg>
        <pc:spChg chg="add mod">
          <ac:chgData name="" userId="b7ba903d58cde83e" providerId="LiveId" clId="{A3574682-266B-4E48-91CB-2461FEC85A51}" dt="2018-04-23T19:46:33.539" v="4800" actId="1076"/>
          <ac:spMkLst>
            <pc:docMk/>
            <pc:sldMk cId="3021441315" sldId="389"/>
            <ac:spMk id="26" creationId="{0947427E-F8FD-4E32-BE9B-C4EC77FEDAC6}"/>
          </ac:spMkLst>
        </pc:spChg>
        <pc:spChg chg="add mod">
          <ac:chgData name="" userId="b7ba903d58cde83e" providerId="LiveId" clId="{A3574682-266B-4E48-91CB-2461FEC85A51}" dt="2018-04-23T19:49:05.192" v="4822" actId="1076"/>
          <ac:spMkLst>
            <pc:docMk/>
            <pc:sldMk cId="3021441315" sldId="389"/>
            <ac:spMk id="27" creationId="{3AF141E0-9CF8-4C92-A7E9-B5B8680CE041}"/>
          </ac:spMkLst>
        </pc:spChg>
        <pc:spChg chg="add mod">
          <ac:chgData name="" userId="b7ba903d58cde83e" providerId="LiveId" clId="{A3574682-266B-4E48-91CB-2461FEC85A51}" dt="2018-04-23T19:50:15.267" v="4834" actId="1076"/>
          <ac:spMkLst>
            <pc:docMk/>
            <pc:sldMk cId="3021441315" sldId="389"/>
            <ac:spMk id="28" creationId="{52157AE2-96BB-46E4-870B-0086580D8EF9}"/>
          </ac:spMkLst>
        </pc:spChg>
        <pc:spChg chg="add mod">
          <ac:chgData name="" userId="b7ba903d58cde83e" providerId="LiveId" clId="{A3574682-266B-4E48-91CB-2461FEC85A51}" dt="2018-04-23T19:52:19.646" v="4850" actId="1076"/>
          <ac:spMkLst>
            <pc:docMk/>
            <pc:sldMk cId="3021441315" sldId="389"/>
            <ac:spMk id="46" creationId="{1DE272C6-1C70-475E-B5C6-F38897CEA88D}"/>
          </ac:spMkLst>
        </pc:spChg>
        <pc:spChg chg="add mod">
          <ac:chgData name="" userId="b7ba903d58cde83e" providerId="LiveId" clId="{A3574682-266B-4E48-91CB-2461FEC85A51}" dt="2018-04-24T12:29:04.337" v="5799" actId="1076"/>
          <ac:spMkLst>
            <pc:docMk/>
            <pc:sldMk cId="3021441315" sldId="389"/>
            <ac:spMk id="47" creationId="{24C576BE-6D1F-44EF-8014-692C38136707}"/>
          </ac:spMkLst>
        </pc:spChg>
        <pc:picChg chg="add mod">
          <ac:chgData name="" userId="b7ba903d58cde83e" providerId="LiveId" clId="{A3574682-266B-4E48-91CB-2461FEC85A51}" dt="2018-04-23T19:46:05.764" v="4797" actId="1076"/>
          <ac:picMkLst>
            <pc:docMk/>
            <pc:sldMk cId="3021441315" sldId="389"/>
            <ac:picMk id="6" creationId="{9BCBDF90-B84F-4221-B553-0F89D5834F26}"/>
          </ac:picMkLst>
        </pc:picChg>
        <pc:picChg chg="add mod modCrop">
          <ac:chgData name="" userId="b7ba903d58cde83e" providerId="LiveId" clId="{A3574682-266B-4E48-91CB-2461FEC85A51}" dt="2018-04-23T19:48:02.842" v="4814" actId="1076"/>
          <ac:picMkLst>
            <pc:docMk/>
            <pc:sldMk cId="3021441315" sldId="389"/>
            <ac:picMk id="9" creationId="{B0D24A69-DB9A-4549-8747-35EF586A5FAC}"/>
          </ac:picMkLst>
        </pc:picChg>
        <pc:picChg chg="add del mod">
          <ac:chgData name="" userId="b7ba903d58cde83e" providerId="LiveId" clId="{A3574682-266B-4E48-91CB-2461FEC85A51}" dt="2018-04-23T19:10:27.028" v="4609" actId="478"/>
          <ac:picMkLst>
            <pc:docMk/>
            <pc:sldMk cId="3021441315" sldId="389"/>
            <ac:picMk id="16" creationId="{76E67548-05E6-45C6-BB12-1A6FB2F10F4E}"/>
          </ac:picMkLst>
        </pc:picChg>
        <pc:picChg chg="add mod modCrop">
          <ac:chgData name="" userId="b7ba903d58cde83e" providerId="LiveId" clId="{A3574682-266B-4E48-91CB-2461FEC85A51}" dt="2018-04-23T19:49:05.192" v="4822" actId="1076"/>
          <ac:picMkLst>
            <pc:docMk/>
            <pc:sldMk cId="3021441315" sldId="389"/>
            <ac:picMk id="18" creationId="{A45436F5-BCBD-4DF1-B77E-C74069EC7AE0}"/>
          </ac:picMkLst>
        </pc:picChg>
        <pc:picChg chg="add mod">
          <ac:chgData name="" userId="b7ba903d58cde83e" providerId="LiveId" clId="{A3574682-266B-4E48-91CB-2461FEC85A51}" dt="2018-04-23T19:50:15.267" v="4834" actId="1076"/>
          <ac:picMkLst>
            <pc:docMk/>
            <pc:sldMk cId="3021441315" sldId="389"/>
            <ac:picMk id="20" creationId="{F0561CEB-9FC5-4355-929E-D050FB159701}"/>
          </ac:picMkLst>
        </pc:picChg>
        <pc:picChg chg="add mod">
          <ac:chgData name="" userId="b7ba903d58cde83e" providerId="LiveId" clId="{A3574682-266B-4E48-91CB-2461FEC85A51}" dt="2018-04-24T12:28:58.014" v="5798" actId="1076"/>
          <ac:picMkLst>
            <pc:docMk/>
            <pc:sldMk cId="3021441315" sldId="389"/>
            <ac:picMk id="21" creationId="{352508AA-1A18-4C83-9D5C-5924D9B933F2}"/>
          </ac:picMkLst>
        </pc:picChg>
        <pc:picChg chg="add mod">
          <ac:chgData name="" userId="b7ba903d58cde83e" providerId="LiveId" clId="{A3574682-266B-4E48-91CB-2461FEC85A51}" dt="2018-04-23T19:46:33.539" v="4800" actId="1076"/>
          <ac:picMkLst>
            <pc:docMk/>
            <pc:sldMk cId="3021441315" sldId="389"/>
            <ac:picMk id="25" creationId="{23BD5A86-42F1-46AA-9DB0-45593DD6F5CF}"/>
          </ac:picMkLst>
        </pc:picChg>
        <pc:cxnChg chg="add mod">
          <ac:chgData name="" userId="b7ba903d58cde83e" providerId="LiveId" clId="{A3574682-266B-4E48-91CB-2461FEC85A51}" dt="2018-04-23T19:47:49.342" v="4812" actId="1076"/>
          <ac:cxnSpMkLst>
            <pc:docMk/>
            <pc:sldMk cId="3021441315" sldId="389"/>
            <ac:cxnSpMk id="30" creationId="{A27EF8E6-643E-404A-AD0F-F3E94E1E2653}"/>
          </ac:cxnSpMkLst>
        </pc:cxnChg>
        <pc:cxnChg chg="add mod">
          <ac:chgData name="" userId="b7ba903d58cde83e" providerId="LiveId" clId="{A3574682-266B-4E48-91CB-2461FEC85A51}" dt="2018-04-23T19:47:49.342" v="4812" actId="1076"/>
          <ac:cxnSpMkLst>
            <pc:docMk/>
            <pc:sldMk cId="3021441315" sldId="389"/>
            <ac:cxnSpMk id="32" creationId="{FC39357E-8F9D-4427-9F1D-FCB52F824F6D}"/>
          </ac:cxnSpMkLst>
        </pc:cxnChg>
        <pc:cxnChg chg="add mod">
          <ac:chgData name="" userId="b7ba903d58cde83e" providerId="LiveId" clId="{A3574682-266B-4E48-91CB-2461FEC85A51}" dt="2018-04-23T19:48:53.411" v="4821" actId="1076"/>
          <ac:cxnSpMkLst>
            <pc:docMk/>
            <pc:sldMk cId="3021441315" sldId="389"/>
            <ac:cxnSpMk id="38" creationId="{99E7EC78-9022-44EF-89C2-05F4AB6D0059}"/>
          </ac:cxnSpMkLst>
        </pc:cxnChg>
        <pc:cxnChg chg="add mod">
          <ac:chgData name="" userId="b7ba903d58cde83e" providerId="LiveId" clId="{A3574682-266B-4E48-91CB-2461FEC85A51}" dt="2018-04-23T19:48:53.411" v="4821" actId="1076"/>
          <ac:cxnSpMkLst>
            <pc:docMk/>
            <pc:sldMk cId="3021441315" sldId="389"/>
            <ac:cxnSpMk id="39" creationId="{20B7C39E-3EF7-4C3E-BFF3-E33305E6415C}"/>
          </ac:cxnSpMkLst>
        </pc:cxnChg>
        <pc:cxnChg chg="add mod">
          <ac:chgData name="" userId="b7ba903d58cde83e" providerId="LiveId" clId="{A3574682-266B-4E48-91CB-2461FEC85A51}" dt="2018-04-23T19:49:17.657" v="4824" actId="1076"/>
          <ac:cxnSpMkLst>
            <pc:docMk/>
            <pc:sldMk cId="3021441315" sldId="389"/>
            <ac:cxnSpMk id="40" creationId="{B17CB84B-1282-4A9B-96C6-20E745968707}"/>
          </ac:cxnSpMkLst>
        </pc:cxnChg>
        <pc:cxnChg chg="add mod">
          <ac:chgData name="" userId="b7ba903d58cde83e" providerId="LiveId" clId="{A3574682-266B-4E48-91CB-2461FEC85A51}" dt="2018-04-23T19:49:17.657" v="4824" actId="1076"/>
          <ac:cxnSpMkLst>
            <pc:docMk/>
            <pc:sldMk cId="3021441315" sldId="389"/>
            <ac:cxnSpMk id="41" creationId="{C65E139B-C30F-416B-9FD1-0FC35790F8FF}"/>
          </ac:cxnSpMkLst>
        </pc:cxnChg>
        <pc:cxnChg chg="add mod">
          <ac:chgData name="" userId="b7ba903d58cde83e" providerId="LiveId" clId="{A3574682-266B-4E48-91CB-2461FEC85A51}" dt="2018-04-23T19:50:05.564" v="4833" actId="1076"/>
          <ac:cxnSpMkLst>
            <pc:docMk/>
            <pc:sldMk cId="3021441315" sldId="389"/>
            <ac:cxnSpMk id="42" creationId="{70F351EC-2B17-450D-829F-45651F381289}"/>
          </ac:cxnSpMkLst>
        </pc:cxnChg>
        <pc:cxnChg chg="add mod">
          <ac:chgData name="" userId="b7ba903d58cde83e" providerId="LiveId" clId="{A3574682-266B-4E48-91CB-2461FEC85A51}" dt="2018-04-23T19:50:05.564" v="4833" actId="1076"/>
          <ac:cxnSpMkLst>
            <pc:docMk/>
            <pc:sldMk cId="3021441315" sldId="389"/>
            <ac:cxnSpMk id="43" creationId="{7248860F-7509-42DB-A404-FC07F18C8ACC}"/>
          </ac:cxnSpMkLst>
        </pc:cxnChg>
        <pc:cxnChg chg="add mod">
          <ac:chgData name="" userId="b7ba903d58cde83e" providerId="LiveId" clId="{A3574682-266B-4E48-91CB-2461FEC85A51}" dt="2018-04-23T19:51:13.335" v="4839" actId="1076"/>
          <ac:cxnSpMkLst>
            <pc:docMk/>
            <pc:sldMk cId="3021441315" sldId="389"/>
            <ac:cxnSpMk id="44" creationId="{4B71AD01-E198-41D3-B482-F3B33E17F744}"/>
          </ac:cxnSpMkLst>
        </pc:cxnChg>
        <pc:cxnChg chg="add mod">
          <ac:chgData name="" userId="b7ba903d58cde83e" providerId="LiveId" clId="{A3574682-266B-4E48-91CB-2461FEC85A51}" dt="2018-04-23T19:51:13.335" v="4839" actId="1076"/>
          <ac:cxnSpMkLst>
            <pc:docMk/>
            <pc:sldMk cId="3021441315" sldId="389"/>
            <ac:cxnSpMk id="45" creationId="{2067707F-2314-4319-9921-C777ED8E08D6}"/>
          </ac:cxnSpMkLst>
        </pc:cxnChg>
      </pc:sldChg>
      <pc:sldChg chg="addSp delSp modSp add">
        <pc:chgData name="" userId="b7ba903d58cde83e" providerId="LiveId" clId="{A3574682-266B-4E48-91CB-2461FEC85A51}" dt="2018-04-30T11:00:55.286" v="16452" actId="20577"/>
        <pc:sldMkLst>
          <pc:docMk/>
          <pc:sldMk cId="4189387741" sldId="390"/>
        </pc:sldMkLst>
        <pc:spChg chg="add mod">
          <ac:chgData name="" userId="b7ba903d58cde83e" providerId="LiveId" clId="{A3574682-266B-4E48-91CB-2461FEC85A51}" dt="2018-04-23T20:09:10.798" v="4880" actId="1076"/>
          <ac:spMkLst>
            <pc:docMk/>
            <pc:sldMk cId="4189387741" sldId="390"/>
            <ac:spMk id="8" creationId="{701877B8-EB7E-4DB2-BDE7-1163E2B2561B}"/>
          </ac:spMkLst>
        </pc:spChg>
        <pc:spChg chg="add mod">
          <ac:chgData name="" userId="b7ba903d58cde83e" providerId="LiveId" clId="{A3574682-266B-4E48-91CB-2461FEC85A51}" dt="2018-04-23T20:11:40.570" v="4950" actId="1076"/>
          <ac:spMkLst>
            <pc:docMk/>
            <pc:sldMk cId="4189387741" sldId="390"/>
            <ac:spMk id="9" creationId="{ACCEC637-644B-43FD-8AA0-5A93473D8B6A}"/>
          </ac:spMkLst>
        </pc:spChg>
        <pc:spChg chg="mod">
          <ac:chgData name="" userId="b7ba903d58cde83e" providerId="LiveId" clId="{A3574682-266B-4E48-91CB-2461FEC85A51}" dt="2018-04-30T11:00:55.286" v="16452" actId="20577"/>
          <ac:spMkLst>
            <pc:docMk/>
            <pc:sldMk cId="4189387741" sldId="390"/>
            <ac:spMk id="10" creationId="{00000000-0000-0000-0000-000000000000}"/>
          </ac:spMkLst>
        </pc:spChg>
        <pc:spChg chg="del">
          <ac:chgData name="" userId="b7ba903d58cde83e" providerId="LiveId" clId="{A3574682-266B-4E48-91CB-2461FEC85A51}" dt="2018-04-23T20:03:02.890" v="4865" actId="478"/>
          <ac:spMkLst>
            <pc:docMk/>
            <pc:sldMk cId="4189387741" sldId="390"/>
            <ac:spMk id="13" creationId="{00000000-0000-0000-0000-000000000000}"/>
          </ac:spMkLst>
        </pc:spChg>
        <pc:spChg chg="add mod">
          <ac:chgData name="" userId="b7ba903d58cde83e" providerId="LiveId" clId="{A3574682-266B-4E48-91CB-2461FEC85A51}" dt="2018-04-23T20:11:48.757" v="4951" actId="1076"/>
          <ac:spMkLst>
            <pc:docMk/>
            <pc:sldMk cId="4189387741" sldId="390"/>
            <ac:spMk id="16" creationId="{19A02AB5-1877-430D-9A7D-965DDD254013}"/>
          </ac:spMkLst>
        </pc:spChg>
        <pc:picChg chg="add mod">
          <ac:chgData name="" userId="b7ba903d58cde83e" providerId="LiveId" clId="{A3574682-266B-4E48-91CB-2461FEC85A51}" dt="2018-04-23T20:09:25.332" v="4883" actId="1076"/>
          <ac:picMkLst>
            <pc:docMk/>
            <pc:sldMk cId="4189387741" sldId="390"/>
            <ac:picMk id="6" creationId="{35477C9B-D438-43E2-A9F9-88F208E23B06}"/>
          </ac:picMkLst>
        </pc:picChg>
      </pc:sldChg>
      <pc:sldChg chg="addSp delSp modSp add ord">
        <pc:chgData name="" userId="b7ba903d58cde83e" providerId="LiveId" clId="{A3574682-266B-4E48-91CB-2461FEC85A51}" dt="2018-04-30T10:59:29.095" v="16407" actId="20577"/>
        <pc:sldMkLst>
          <pc:docMk/>
          <pc:sldMk cId="827432336" sldId="391"/>
        </pc:sldMkLst>
        <pc:spChg chg="mod">
          <ac:chgData name="" userId="b7ba903d58cde83e" providerId="LiveId" clId="{A3574682-266B-4E48-91CB-2461FEC85A51}" dt="2018-04-30T10:59:29.095" v="16407" actId="20577"/>
          <ac:spMkLst>
            <pc:docMk/>
            <pc:sldMk cId="827432336" sldId="391"/>
            <ac:spMk id="10" creationId="{00000000-0000-0000-0000-000000000000}"/>
          </ac:spMkLst>
        </pc:spChg>
        <pc:spChg chg="del">
          <ac:chgData name="" userId="b7ba903d58cde83e" providerId="LiveId" clId="{A3574682-266B-4E48-91CB-2461FEC85A51}" dt="2018-04-23T20:28:49.647" v="4953" actId="478"/>
          <ac:spMkLst>
            <pc:docMk/>
            <pc:sldMk cId="827432336" sldId="391"/>
            <ac:spMk id="13" creationId="{00000000-0000-0000-0000-000000000000}"/>
          </ac:spMkLst>
        </pc:spChg>
        <pc:graphicFrameChg chg="add mod modGraphic">
          <ac:chgData name="" userId="b7ba903d58cde83e" providerId="LiveId" clId="{A3574682-266B-4E48-91CB-2461FEC85A51}" dt="2018-04-24T12:23:09.281" v="5756" actId="1076"/>
          <ac:graphicFrameMkLst>
            <pc:docMk/>
            <pc:sldMk cId="827432336" sldId="391"/>
            <ac:graphicFrameMk id="3" creationId="{083D06C5-677A-45DC-883B-987D59A6BCEE}"/>
          </ac:graphicFrameMkLst>
        </pc:graphicFrameChg>
      </pc:sldChg>
      <pc:sldChg chg="addSp delSp modSp add ord">
        <pc:chgData name="" userId="b7ba903d58cde83e" providerId="LiveId" clId="{A3574682-266B-4E48-91CB-2461FEC85A51}" dt="2018-04-30T11:00:43.492" v="16444" actId="20577"/>
        <pc:sldMkLst>
          <pc:docMk/>
          <pc:sldMk cId="2239677977" sldId="392"/>
        </pc:sldMkLst>
        <pc:spChg chg="add mod">
          <ac:chgData name="" userId="b7ba903d58cde83e" providerId="LiveId" clId="{A3574682-266B-4E48-91CB-2461FEC85A51}" dt="2018-04-24T23:24:04.429" v="8168" actId="1076"/>
          <ac:spMkLst>
            <pc:docMk/>
            <pc:sldMk cId="2239677977" sldId="392"/>
            <ac:spMk id="8" creationId="{7F8321E5-978A-4849-AA8B-3DE8D328B7B4}"/>
          </ac:spMkLst>
        </pc:spChg>
        <pc:spChg chg="mod">
          <ac:chgData name="" userId="b7ba903d58cde83e" providerId="LiveId" clId="{A3574682-266B-4E48-91CB-2461FEC85A51}" dt="2018-04-30T11:00:43.492" v="16444" actId="20577"/>
          <ac:spMkLst>
            <pc:docMk/>
            <pc:sldMk cId="2239677977" sldId="392"/>
            <ac:spMk id="10" creationId="{00000000-0000-0000-0000-000000000000}"/>
          </ac:spMkLst>
        </pc:spChg>
        <pc:spChg chg="mod">
          <ac:chgData name="" userId="b7ba903d58cde83e" providerId="LiveId" clId="{A3574682-266B-4E48-91CB-2461FEC85A51}" dt="2018-04-24T12:44:44.984" v="5816" actId="20577"/>
          <ac:spMkLst>
            <pc:docMk/>
            <pc:sldMk cId="2239677977" sldId="392"/>
            <ac:spMk id="12" creationId="{00000000-0000-0000-0000-000000000000}"/>
          </ac:spMkLst>
        </pc:spChg>
        <pc:spChg chg="del">
          <ac:chgData name="" userId="b7ba903d58cde83e" providerId="LiveId" clId="{A3574682-266B-4E48-91CB-2461FEC85A51}" dt="2018-04-24T12:44:39.009" v="5815" actId="478"/>
          <ac:spMkLst>
            <pc:docMk/>
            <pc:sldMk cId="2239677977" sldId="392"/>
            <ac:spMk id="14" creationId="{00000000-0000-0000-0000-000000000000}"/>
          </ac:spMkLst>
        </pc:spChg>
        <pc:spChg chg="add mod">
          <ac:chgData name="" userId="b7ba903d58cde83e" providerId="LiveId" clId="{A3574682-266B-4E48-91CB-2461FEC85A51}" dt="2018-04-24T23:23:17.871" v="8158" actId="2085"/>
          <ac:spMkLst>
            <pc:docMk/>
            <pc:sldMk cId="2239677977" sldId="392"/>
            <ac:spMk id="18" creationId="{B0066E2C-1848-46A2-9CAF-AA9F6741E2DC}"/>
          </ac:spMkLst>
        </pc:spChg>
        <pc:spChg chg="add mod">
          <ac:chgData name="" userId="b7ba903d58cde83e" providerId="LiveId" clId="{A3574682-266B-4E48-91CB-2461FEC85A51}" dt="2018-04-24T23:23:53.180" v="8167" actId="1076"/>
          <ac:spMkLst>
            <pc:docMk/>
            <pc:sldMk cId="2239677977" sldId="392"/>
            <ac:spMk id="19" creationId="{6F46282B-5F04-40AC-8DB6-823F098A0287}"/>
          </ac:spMkLst>
        </pc:spChg>
        <pc:spChg chg="add del mod">
          <ac:chgData name="" userId="b7ba903d58cde83e" providerId="LiveId" clId="{A3574682-266B-4E48-91CB-2461FEC85A51}" dt="2018-04-24T23:24:26.744" v="8172" actId="478"/>
          <ac:spMkLst>
            <pc:docMk/>
            <pc:sldMk cId="2239677977" sldId="392"/>
            <ac:spMk id="20" creationId="{B48C1A44-6746-47FE-9AE5-7BE5C1B6A2DA}"/>
          </ac:spMkLst>
        </pc:spChg>
        <pc:spChg chg="add del mod">
          <ac:chgData name="" userId="b7ba903d58cde83e" providerId="LiveId" clId="{A3574682-266B-4E48-91CB-2461FEC85A51}" dt="2018-04-24T23:24:26.744" v="8172" actId="478"/>
          <ac:spMkLst>
            <pc:docMk/>
            <pc:sldMk cId="2239677977" sldId="392"/>
            <ac:spMk id="21" creationId="{98602DE2-3B26-4D11-90F9-FFEC7B897781}"/>
          </ac:spMkLst>
        </pc:spChg>
        <pc:spChg chg="add mod">
          <ac:chgData name="" userId="b7ba903d58cde83e" providerId="LiveId" clId="{A3574682-266B-4E48-91CB-2461FEC85A51}" dt="2018-04-24T23:25:04.324" v="8181" actId="1076"/>
          <ac:spMkLst>
            <pc:docMk/>
            <pc:sldMk cId="2239677977" sldId="392"/>
            <ac:spMk id="22" creationId="{6F0F6E06-93EA-457B-A095-DFF42822AA25}"/>
          </ac:spMkLst>
        </pc:spChg>
        <pc:spChg chg="add mod">
          <ac:chgData name="" userId="b7ba903d58cde83e" providerId="LiveId" clId="{A3574682-266B-4E48-91CB-2461FEC85A51}" dt="2018-04-24T23:25:21.068" v="8185" actId="1076"/>
          <ac:spMkLst>
            <pc:docMk/>
            <pc:sldMk cId="2239677977" sldId="392"/>
            <ac:spMk id="23" creationId="{B870FED4-5F32-4330-9AFF-895A7466D9D4}"/>
          </ac:spMkLst>
        </pc:spChg>
        <pc:graphicFrameChg chg="add mod modGraphic">
          <ac:chgData name="" userId="b7ba903d58cde83e" providerId="LiveId" clId="{A3574682-266B-4E48-91CB-2461FEC85A51}" dt="2018-04-24T13:07:19.503" v="6511" actId="1076"/>
          <ac:graphicFrameMkLst>
            <pc:docMk/>
            <pc:sldMk cId="2239677977" sldId="392"/>
            <ac:graphicFrameMk id="3" creationId="{837C2474-E7CD-4B37-BD19-5D96CDBD88A6}"/>
          </ac:graphicFrameMkLst>
        </pc:graphicFrameChg>
        <pc:graphicFrameChg chg="add mod modGraphic">
          <ac:chgData name="" userId="b7ba903d58cde83e" providerId="LiveId" clId="{A3574682-266B-4E48-91CB-2461FEC85A51}" dt="2018-04-24T13:07:33.049" v="6513" actId="1076"/>
          <ac:graphicFrameMkLst>
            <pc:docMk/>
            <pc:sldMk cId="2239677977" sldId="392"/>
            <ac:graphicFrameMk id="6" creationId="{EA2BCBD1-EB01-4794-97B3-BBCFECB70A4D}"/>
          </ac:graphicFrameMkLst>
        </pc:graphicFrameChg>
        <pc:graphicFrameChg chg="add mod modGraphic">
          <ac:chgData name="" userId="b7ba903d58cde83e" providerId="LiveId" clId="{A3574682-266B-4E48-91CB-2461FEC85A51}" dt="2018-04-24T23:20:20.166" v="8102" actId="20577"/>
          <ac:graphicFrameMkLst>
            <pc:docMk/>
            <pc:sldMk cId="2239677977" sldId="392"/>
            <ac:graphicFrameMk id="14" creationId="{44490C5F-E4DD-4110-BC9A-22A51B223BA5}"/>
          </ac:graphicFrameMkLst>
        </pc:graphicFrameChg>
        <pc:graphicFrameChg chg="add mod modGraphic">
          <ac:chgData name="" userId="b7ba903d58cde83e" providerId="LiveId" clId="{A3574682-266B-4E48-91CB-2461FEC85A51}" dt="2018-04-24T13:07:22.840" v="6512" actId="1076"/>
          <ac:graphicFrameMkLst>
            <pc:docMk/>
            <pc:sldMk cId="2239677977" sldId="392"/>
            <ac:graphicFrameMk id="16" creationId="{273CDC9B-4FBB-437D-A052-4733E68AB0F3}"/>
          </ac:graphicFrameMkLst>
        </pc:graphicFrameChg>
        <pc:cxnChg chg="add del mod">
          <ac:chgData name="" userId="b7ba903d58cde83e" providerId="LiveId" clId="{A3574682-266B-4E48-91CB-2461FEC85A51}" dt="2018-04-24T23:21:37.850" v="8110" actId="478"/>
          <ac:cxnSpMkLst>
            <pc:docMk/>
            <pc:sldMk cId="2239677977" sldId="392"/>
            <ac:cxnSpMk id="11" creationId="{3C44A717-B99E-487A-9D05-ED8CD8A4E4FE}"/>
          </ac:cxnSpMkLst>
        </pc:cxnChg>
      </pc:sldChg>
      <pc:sldChg chg="modSp">
        <pc:chgData name="" userId="b7ba903d58cde83e" providerId="LiveId" clId="{A3574682-266B-4E48-91CB-2461FEC85A51}" dt="2018-04-30T11:01:00.211" v="16456" actId="20577"/>
        <pc:sldMkLst>
          <pc:docMk/>
          <pc:sldMk cId="1162574977" sldId="393"/>
        </pc:sldMkLst>
        <pc:spChg chg="mod">
          <ac:chgData name="" userId="b7ba903d58cde83e" providerId="LiveId" clId="{A3574682-266B-4E48-91CB-2461FEC85A51}" dt="2018-04-30T11:01:00.211" v="16456" actId="20577"/>
          <ac:spMkLst>
            <pc:docMk/>
            <pc:sldMk cId="1162574977" sldId="393"/>
            <ac:spMk id="10" creationId="{00000000-0000-0000-0000-000000000000}"/>
          </ac:spMkLst>
        </pc:spChg>
      </pc:sldChg>
      <pc:sldChg chg="addSp delSp modSp">
        <pc:chgData name="" userId="b7ba903d58cde83e" providerId="LiveId" clId="{A3574682-266B-4E48-91CB-2461FEC85A51}" dt="2018-04-30T10:51:51.341" v="16156" actId="20577"/>
        <pc:sldMkLst>
          <pc:docMk/>
          <pc:sldMk cId="2437185982" sldId="394"/>
        </pc:sldMkLst>
        <pc:spChg chg="mod">
          <ac:chgData name="" userId="b7ba903d58cde83e" providerId="LiveId" clId="{A3574682-266B-4E48-91CB-2461FEC85A51}" dt="2018-04-30T10:51:51.341" v="16156" actId="20577"/>
          <ac:spMkLst>
            <pc:docMk/>
            <pc:sldMk cId="2437185982" sldId="394"/>
            <ac:spMk id="10" creationId="{00000000-0000-0000-0000-000000000000}"/>
          </ac:spMkLst>
        </pc:spChg>
        <pc:spChg chg="del mod">
          <ac:chgData name="" userId="b7ba903d58cde83e" providerId="LiveId" clId="{A3574682-266B-4E48-91CB-2461FEC85A51}" dt="2018-04-27T05:27:31.190" v="11541" actId="478"/>
          <ac:spMkLst>
            <pc:docMk/>
            <pc:sldMk cId="2437185982" sldId="394"/>
            <ac:spMk id="45" creationId="{367E6380-903F-41FC-9E2B-2E30D4D4FB72}"/>
          </ac:spMkLst>
        </pc:spChg>
        <pc:spChg chg="add mod">
          <ac:chgData name="" userId="b7ba903d58cde83e" providerId="LiveId" clId="{A3574682-266B-4E48-91CB-2461FEC85A51}" dt="2018-04-27T05:27:45.537" v="11545" actId="1076"/>
          <ac:spMkLst>
            <pc:docMk/>
            <pc:sldMk cId="2437185982" sldId="394"/>
            <ac:spMk id="50" creationId="{0A8F1CB8-A15C-40B7-A441-19996ADFBB54}"/>
          </ac:spMkLst>
        </pc:spChg>
        <pc:spChg chg="mod">
          <ac:chgData name="" userId="b7ba903d58cde83e" providerId="LiveId" clId="{A3574682-266B-4E48-91CB-2461FEC85A51}" dt="2018-04-27T05:27:58.357" v="11559" actId="20577"/>
          <ac:spMkLst>
            <pc:docMk/>
            <pc:sldMk cId="2437185982" sldId="394"/>
            <ac:spMk id="54" creationId="{E798BE45-2E10-4DF7-97EF-5BFADBE2CF72}"/>
          </ac:spMkLst>
        </pc:spChg>
        <pc:graphicFrameChg chg="mod">
          <ac:chgData name="" userId="b7ba903d58cde83e" providerId="LiveId" clId="{A3574682-266B-4E48-91CB-2461FEC85A51}" dt="2018-04-25T12:18:43.336" v="9277" actId="207"/>
          <ac:graphicFrameMkLst>
            <pc:docMk/>
            <pc:sldMk cId="2437185982" sldId="394"/>
            <ac:graphicFrameMk id="52" creationId="{52BAEFFA-7303-4C97-A1B8-78069D78AF05}"/>
          </ac:graphicFrameMkLst>
        </pc:graphicFrameChg>
      </pc:sldChg>
      <pc:sldChg chg="addSp delSp modSp add">
        <pc:chgData name="" userId="b7ba903d58cde83e" providerId="LiveId" clId="{A3574682-266B-4E48-91CB-2461FEC85A51}" dt="2018-04-30T10:58:59.695" v="16394" actId="20577"/>
        <pc:sldMkLst>
          <pc:docMk/>
          <pc:sldMk cId="3661202373" sldId="395"/>
        </pc:sldMkLst>
        <pc:spChg chg="add mod">
          <ac:chgData name="" userId="b7ba903d58cde83e" providerId="LiveId" clId="{A3574682-266B-4E48-91CB-2461FEC85A51}" dt="2018-04-24T21:51:40.362" v="7315" actId="13822"/>
          <ac:spMkLst>
            <pc:docMk/>
            <pc:sldMk cId="3661202373" sldId="395"/>
            <ac:spMk id="3" creationId="{E722239C-B544-4631-BC6C-93B230E7F476}"/>
          </ac:spMkLst>
        </pc:spChg>
        <pc:spChg chg="add mod">
          <ac:chgData name="" userId="b7ba903d58cde83e" providerId="LiveId" clId="{A3574682-266B-4E48-91CB-2461FEC85A51}" dt="2018-04-24T21:13:48.118" v="6815" actId="1038"/>
          <ac:spMkLst>
            <pc:docMk/>
            <pc:sldMk cId="3661202373" sldId="395"/>
            <ac:spMk id="6" creationId="{F8E74E17-3F1F-4B55-94FE-A05ED17DAF06}"/>
          </ac:spMkLst>
        </pc:spChg>
        <pc:spChg chg="add mod">
          <ac:chgData name="" userId="b7ba903d58cde83e" providerId="LiveId" clId="{A3574682-266B-4E48-91CB-2461FEC85A51}" dt="2018-04-24T21:13:48.118" v="6815" actId="1038"/>
          <ac:spMkLst>
            <pc:docMk/>
            <pc:sldMk cId="3661202373" sldId="395"/>
            <ac:spMk id="8" creationId="{26CFEBF4-B185-49EA-ACB9-EC76028C9039}"/>
          </ac:spMkLst>
        </pc:spChg>
        <pc:spChg chg="add mod">
          <ac:chgData name="" userId="b7ba903d58cde83e" providerId="LiveId" clId="{A3574682-266B-4E48-91CB-2461FEC85A51}" dt="2018-04-24T21:49:38.387" v="7308" actId="13822"/>
          <ac:spMkLst>
            <pc:docMk/>
            <pc:sldMk cId="3661202373" sldId="395"/>
            <ac:spMk id="9" creationId="{497AB809-E2F9-499E-84ED-B731B732412C}"/>
          </ac:spMkLst>
        </pc:spChg>
        <pc:spChg chg="mod">
          <ac:chgData name="" userId="b7ba903d58cde83e" providerId="LiveId" clId="{A3574682-266B-4E48-91CB-2461FEC85A51}" dt="2018-04-30T10:58:59.695" v="16394" actId="20577"/>
          <ac:spMkLst>
            <pc:docMk/>
            <pc:sldMk cId="3661202373" sldId="395"/>
            <ac:spMk id="10" creationId="{00000000-0000-0000-0000-000000000000}"/>
          </ac:spMkLst>
        </pc:spChg>
        <pc:spChg chg="add mod">
          <ac:chgData name="" userId="b7ba903d58cde83e" providerId="LiveId" clId="{A3574682-266B-4E48-91CB-2461FEC85A51}" dt="2018-04-24T21:11:39.468" v="6760" actId="1076"/>
          <ac:spMkLst>
            <pc:docMk/>
            <pc:sldMk cId="3661202373" sldId="395"/>
            <ac:spMk id="11" creationId="{5258DA65-81CF-4C66-A19F-1B79AE6B5AAA}"/>
          </ac:spMkLst>
        </pc:spChg>
        <pc:spChg chg="del">
          <ac:chgData name="" userId="b7ba903d58cde83e" providerId="LiveId" clId="{A3574682-266B-4E48-91CB-2461FEC85A51}" dt="2018-04-24T20:59:37.097" v="6521" actId="478"/>
          <ac:spMkLst>
            <pc:docMk/>
            <pc:sldMk cId="3661202373" sldId="395"/>
            <ac:spMk id="14" creationId="{00000000-0000-0000-0000-000000000000}"/>
          </ac:spMkLst>
        </pc:spChg>
        <pc:spChg chg="add mod">
          <ac:chgData name="" userId="b7ba903d58cde83e" providerId="LiveId" clId="{A3574682-266B-4E48-91CB-2461FEC85A51}" dt="2018-04-24T21:22:43.397" v="6943" actId="1076"/>
          <ac:spMkLst>
            <pc:docMk/>
            <pc:sldMk cId="3661202373" sldId="395"/>
            <ac:spMk id="16" creationId="{2A742905-C4D0-4FA6-9D36-AC52DED98CCF}"/>
          </ac:spMkLst>
        </pc:spChg>
        <pc:spChg chg="add mod">
          <ac:chgData name="" userId="b7ba903d58cde83e" providerId="LiveId" clId="{A3574682-266B-4E48-91CB-2461FEC85A51}" dt="2018-04-24T21:22:48.444" v="6944" actId="1076"/>
          <ac:spMkLst>
            <pc:docMk/>
            <pc:sldMk cId="3661202373" sldId="395"/>
            <ac:spMk id="29" creationId="{C0FDDA67-450F-4B6E-A9DE-AD3E84DA7DC7}"/>
          </ac:spMkLst>
        </pc:spChg>
        <pc:spChg chg="add del mod">
          <ac:chgData name="" userId="b7ba903d58cde83e" providerId="LiveId" clId="{A3574682-266B-4E48-91CB-2461FEC85A51}" dt="2018-04-24T21:19:01.794" v="6892" actId="478"/>
          <ac:spMkLst>
            <pc:docMk/>
            <pc:sldMk cId="3661202373" sldId="395"/>
            <ac:spMk id="30" creationId="{CD849EBA-A680-4F26-8297-168645F88F2F}"/>
          </ac:spMkLst>
        </pc:spChg>
        <pc:spChg chg="add mod">
          <ac:chgData name="" userId="b7ba903d58cde83e" providerId="LiveId" clId="{A3574682-266B-4E48-91CB-2461FEC85A51}" dt="2018-04-24T21:49:38.387" v="7308" actId="13822"/>
          <ac:spMkLst>
            <pc:docMk/>
            <pc:sldMk cId="3661202373" sldId="395"/>
            <ac:spMk id="31" creationId="{9A52F249-84AB-4DE5-9E59-4B42FF3DF1B2}"/>
          </ac:spMkLst>
        </pc:spChg>
        <pc:spChg chg="add mod">
          <ac:chgData name="" userId="b7ba903d58cde83e" providerId="LiveId" clId="{A3574682-266B-4E48-91CB-2461FEC85A51}" dt="2018-04-24T21:49:38.387" v="7308" actId="13822"/>
          <ac:spMkLst>
            <pc:docMk/>
            <pc:sldMk cId="3661202373" sldId="395"/>
            <ac:spMk id="45" creationId="{2209324B-E478-4CDE-9C03-90DCB6656697}"/>
          </ac:spMkLst>
        </pc:spChg>
        <pc:spChg chg="add mod">
          <ac:chgData name="" userId="b7ba903d58cde83e" providerId="LiveId" clId="{A3574682-266B-4E48-91CB-2461FEC85A51}" dt="2018-04-24T21:49:38.387" v="7308" actId="13822"/>
          <ac:spMkLst>
            <pc:docMk/>
            <pc:sldMk cId="3661202373" sldId="395"/>
            <ac:spMk id="46" creationId="{63D7A60F-FC13-4AA0-90C6-B96248E4C07B}"/>
          </ac:spMkLst>
        </pc:spChg>
        <pc:spChg chg="add del mod">
          <ac:chgData name="" userId="b7ba903d58cde83e" providerId="LiveId" clId="{A3574682-266B-4E48-91CB-2461FEC85A51}" dt="2018-04-24T21:29:32.643" v="7078" actId="13822"/>
          <ac:spMkLst>
            <pc:docMk/>
            <pc:sldMk cId="3661202373" sldId="395"/>
            <ac:spMk id="47" creationId="{FD1FCA7B-96CA-4DF1-B1D8-05310C68555F}"/>
          </ac:spMkLst>
        </pc:spChg>
        <pc:spChg chg="add mod">
          <ac:chgData name="" userId="b7ba903d58cde83e" providerId="LiveId" clId="{A3574682-266B-4E48-91CB-2461FEC85A51}" dt="2018-04-24T21:35:24.801" v="7181" actId="1076"/>
          <ac:spMkLst>
            <pc:docMk/>
            <pc:sldMk cId="3661202373" sldId="395"/>
            <ac:spMk id="48" creationId="{562C04BF-5DBF-4E04-94AF-82175D598154}"/>
          </ac:spMkLst>
        </pc:spChg>
        <pc:spChg chg="add mod">
          <ac:chgData name="" userId="b7ba903d58cde83e" providerId="LiveId" clId="{A3574682-266B-4E48-91CB-2461FEC85A51}" dt="2018-04-24T21:49:38.387" v="7308" actId="13822"/>
          <ac:spMkLst>
            <pc:docMk/>
            <pc:sldMk cId="3661202373" sldId="395"/>
            <ac:spMk id="49" creationId="{BA7E891D-0DFD-4E28-9515-65194D0E0BAD}"/>
          </ac:spMkLst>
        </pc:spChg>
        <pc:spChg chg="add del mod">
          <ac:chgData name="" userId="b7ba903d58cde83e" providerId="LiveId" clId="{A3574682-266B-4E48-91CB-2461FEC85A51}" dt="2018-04-24T21:31:37.885" v="7133" actId="478"/>
          <ac:spMkLst>
            <pc:docMk/>
            <pc:sldMk cId="3661202373" sldId="395"/>
            <ac:spMk id="50" creationId="{24DF584D-B3D5-405A-AEC8-264D20FBB728}"/>
          </ac:spMkLst>
        </pc:spChg>
        <pc:spChg chg="add mod">
          <ac:chgData name="" userId="b7ba903d58cde83e" providerId="LiveId" clId="{A3574682-266B-4E48-91CB-2461FEC85A51}" dt="2018-04-24T21:35:50.756" v="7224" actId="1038"/>
          <ac:spMkLst>
            <pc:docMk/>
            <pc:sldMk cId="3661202373" sldId="395"/>
            <ac:spMk id="51" creationId="{EF808222-4E85-4FE0-A38A-E4772497E16F}"/>
          </ac:spMkLst>
        </pc:spChg>
        <pc:spChg chg="add mod">
          <ac:chgData name="" userId="b7ba903d58cde83e" providerId="LiveId" clId="{A3574682-266B-4E48-91CB-2461FEC85A51}" dt="2018-04-24T21:51:40.362" v="7315" actId="13822"/>
          <ac:spMkLst>
            <pc:docMk/>
            <pc:sldMk cId="3661202373" sldId="395"/>
            <ac:spMk id="52" creationId="{90BABEB0-59D2-4C78-BA52-1544682AD331}"/>
          </ac:spMkLst>
        </pc:spChg>
        <pc:picChg chg="mod">
          <ac:chgData name="" userId="b7ba903d58cde83e" providerId="LiveId" clId="{A3574682-266B-4E48-91CB-2461FEC85A51}" dt="2018-04-24T21:28:41.722" v="7073" actId="1076"/>
          <ac:picMkLst>
            <pc:docMk/>
            <pc:sldMk cId="3661202373" sldId="395"/>
            <ac:picMk id="7" creationId="{00000000-0000-0000-0000-000000000000}"/>
          </ac:picMkLst>
        </pc:picChg>
        <pc:cxnChg chg="add mod">
          <ac:chgData name="" userId="b7ba903d58cde83e" providerId="LiveId" clId="{A3574682-266B-4E48-91CB-2461FEC85A51}" dt="2018-04-24T21:50:09.880" v="7310" actId="208"/>
          <ac:cxnSpMkLst>
            <pc:docMk/>
            <pc:sldMk cId="3661202373" sldId="395"/>
            <ac:cxnSpMk id="18" creationId="{71C6B997-71AF-447B-B172-65061BFE0F56}"/>
          </ac:cxnSpMkLst>
        </pc:cxnChg>
        <pc:cxnChg chg="add mod">
          <ac:chgData name="" userId="b7ba903d58cde83e" providerId="LiveId" clId="{A3574682-266B-4E48-91CB-2461FEC85A51}" dt="2018-04-24T21:50:09.880" v="7310" actId="208"/>
          <ac:cxnSpMkLst>
            <pc:docMk/>
            <pc:sldMk cId="3661202373" sldId="395"/>
            <ac:cxnSpMk id="21" creationId="{3B1457F7-8BEF-4BD5-B3CE-C62433ECD813}"/>
          </ac:cxnSpMkLst>
        </pc:cxnChg>
        <pc:cxnChg chg="add mod">
          <ac:chgData name="" userId="b7ba903d58cde83e" providerId="LiveId" clId="{A3574682-266B-4E48-91CB-2461FEC85A51}" dt="2018-04-24T21:50:09.880" v="7310" actId="208"/>
          <ac:cxnSpMkLst>
            <pc:docMk/>
            <pc:sldMk cId="3661202373" sldId="395"/>
            <ac:cxnSpMk id="24" creationId="{7DF98CBE-3349-472B-B426-826205792A16}"/>
          </ac:cxnSpMkLst>
        </pc:cxnChg>
        <pc:cxnChg chg="add mod">
          <ac:chgData name="" userId="b7ba903d58cde83e" providerId="LiveId" clId="{A3574682-266B-4E48-91CB-2461FEC85A51}" dt="2018-04-24T21:51:07.768" v="7314" actId="208"/>
          <ac:cxnSpMkLst>
            <pc:docMk/>
            <pc:sldMk cId="3661202373" sldId="395"/>
            <ac:cxnSpMk id="27" creationId="{B479FADE-6600-4F78-9474-E7E06A342764}"/>
          </ac:cxnSpMkLst>
        </pc:cxnChg>
        <pc:cxnChg chg="add del mod">
          <ac:chgData name="" userId="b7ba903d58cde83e" providerId="LiveId" clId="{A3574682-266B-4E48-91CB-2461FEC85A51}" dt="2018-04-24T21:21:25.591" v="6929" actId="478"/>
          <ac:cxnSpMkLst>
            <pc:docMk/>
            <pc:sldMk cId="3661202373" sldId="395"/>
            <ac:cxnSpMk id="33" creationId="{8451FF7F-D726-45BA-9B99-13B8ADB31ECC}"/>
          </ac:cxnSpMkLst>
        </pc:cxnChg>
        <pc:cxnChg chg="add mod">
          <ac:chgData name="" userId="b7ba903d58cde83e" providerId="LiveId" clId="{A3574682-266B-4E48-91CB-2461FEC85A51}" dt="2018-04-24T21:50:09.880" v="7310" actId="208"/>
          <ac:cxnSpMkLst>
            <pc:docMk/>
            <pc:sldMk cId="3661202373" sldId="395"/>
            <ac:cxnSpMk id="36" creationId="{6F033BAA-FF15-454F-9F8D-A7F02F2A896B}"/>
          </ac:cxnSpMkLst>
        </pc:cxnChg>
        <pc:cxnChg chg="add mod">
          <ac:chgData name="" userId="b7ba903d58cde83e" providerId="LiveId" clId="{A3574682-266B-4E48-91CB-2461FEC85A51}" dt="2018-04-24T21:23:22.582" v="6947" actId="208"/>
          <ac:cxnSpMkLst>
            <pc:docMk/>
            <pc:sldMk cId="3661202373" sldId="395"/>
            <ac:cxnSpMk id="40" creationId="{B65204EC-3CA6-42D3-88D3-979855B2AD18}"/>
          </ac:cxnSpMkLst>
        </pc:cxnChg>
        <pc:cxnChg chg="add mod">
          <ac:chgData name="" userId="b7ba903d58cde83e" providerId="LiveId" clId="{A3574682-266B-4E48-91CB-2461FEC85A51}" dt="2018-04-24T21:50:09.880" v="7310" actId="208"/>
          <ac:cxnSpMkLst>
            <pc:docMk/>
            <pc:sldMk cId="3661202373" sldId="395"/>
            <ac:cxnSpMk id="43" creationId="{836F45F4-164E-4001-AC9E-FF842A64D0FE}"/>
          </ac:cxnSpMkLst>
        </pc:cxnChg>
        <pc:cxnChg chg="add mod">
          <ac:chgData name="" userId="b7ba903d58cde83e" providerId="LiveId" clId="{A3574682-266B-4E48-91CB-2461FEC85A51}" dt="2018-04-24T21:51:07.768" v="7314" actId="208"/>
          <ac:cxnSpMkLst>
            <pc:docMk/>
            <pc:sldMk cId="3661202373" sldId="395"/>
            <ac:cxnSpMk id="54" creationId="{090FD1D7-364A-41D0-93B2-886E58F19702}"/>
          </ac:cxnSpMkLst>
        </pc:cxnChg>
        <pc:cxnChg chg="add mod">
          <ac:chgData name="" userId="b7ba903d58cde83e" providerId="LiveId" clId="{A3574682-266B-4E48-91CB-2461FEC85A51}" dt="2018-04-24T21:51:07.768" v="7314" actId="208"/>
          <ac:cxnSpMkLst>
            <pc:docMk/>
            <pc:sldMk cId="3661202373" sldId="395"/>
            <ac:cxnSpMk id="58" creationId="{EEB76C2F-51A5-462B-9DC2-38BEA8B90C46}"/>
          </ac:cxnSpMkLst>
        </pc:cxnChg>
        <pc:cxnChg chg="add mod">
          <ac:chgData name="" userId="b7ba903d58cde83e" providerId="LiveId" clId="{A3574682-266B-4E48-91CB-2461FEC85A51}" dt="2018-04-24T21:51:07.768" v="7314" actId="208"/>
          <ac:cxnSpMkLst>
            <pc:docMk/>
            <pc:sldMk cId="3661202373" sldId="395"/>
            <ac:cxnSpMk id="64" creationId="{E45F67EF-7AEF-40AF-9F2C-A31F2614FCC5}"/>
          </ac:cxnSpMkLst>
        </pc:cxnChg>
        <pc:cxnChg chg="add mod">
          <ac:chgData name="" userId="b7ba903d58cde83e" providerId="LiveId" clId="{A3574682-266B-4E48-91CB-2461FEC85A51}" dt="2018-04-24T21:50:09.880" v="7310" actId="208"/>
          <ac:cxnSpMkLst>
            <pc:docMk/>
            <pc:sldMk cId="3661202373" sldId="395"/>
            <ac:cxnSpMk id="71" creationId="{E37D79D9-839E-4745-88B3-BCEED64986DE}"/>
          </ac:cxnSpMkLst>
        </pc:cxnChg>
        <pc:cxnChg chg="add mod">
          <ac:chgData name="" userId="b7ba903d58cde83e" providerId="LiveId" clId="{A3574682-266B-4E48-91CB-2461FEC85A51}" dt="2018-04-24T21:50:09.880" v="7310" actId="208"/>
          <ac:cxnSpMkLst>
            <pc:docMk/>
            <pc:sldMk cId="3661202373" sldId="395"/>
            <ac:cxnSpMk id="74" creationId="{0C605BE1-6E95-4CDF-806D-6BE9D7C2D591}"/>
          </ac:cxnSpMkLst>
        </pc:cxnChg>
        <pc:cxnChg chg="add mod">
          <ac:chgData name="" userId="b7ba903d58cde83e" providerId="LiveId" clId="{A3574682-266B-4E48-91CB-2461FEC85A51}" dt="2018-04-24T21:50:09.880" v="7310" actId="208"/>
          <ac:cxnSpMkLst>
            <pc:docMk/>
            <pc:sldMk cId="3661202373" sldId="395"/>
            <ac:cxnSpMk id="77" creationId="{E2067C7C-0368-4D73-AD43-E56A7FAE20A3}"/>
          </ac:cxnSpMkLst>
        </pc:cxnChg>
        <pc:cxnChg chg="add mod">
          <ac:chgData name="" userId="b7ba903d58cde83e" providerId="LiveId" clId="{A3574682-266B-4E48-91CB-2461FEC85A51}" dt="2018-04-24T21:51:07.768" v="7314" actId="208"/>
          <ac:cxnSpMkLst>
            <pc:docMk/>
            <pc:sldMk cId="3661202373" sldId="395"/>
            <ac:cxnSpMk id="80" creationId="{35D032F0-27AD-4B16-8BC4-32E35CF9FB35}"/>
          </ac:cxnSpMkLst>
        </pc:cxnChg>
        <pc:cxnChg chg="add mod">
          <ac:chgData name="" userId="b7ba903d58cde83e" providerId="LiveId" clId="{A3574682-266B-4E48-91CB-2461FEC85A51}" dt="2018-04-24T21:51:07.768" v="7314" actId="208"/>
          <ac:cxnSpMkLst>
            <pc:docMk/>
            <pc:sldMk cId="3661202373" sldId="395"/>
            <ac:cxnSpMk id="84" creationId="{7348EA03-BC21-4070-A008-4A65E0DE3B4C}"/>
          </ac:cxnSpMkLst>
        </pc:cxnChg>
        <pc:cxnChg chg="add mod">
          <ac:chgData name="" userId="b7ba903d58cde83e" providerId="LiveId" clId="{A3574682-266B-4E48-91CB-2461FEC85A51}" dt="2018-04-24T21:50:36.884" v="7312" actId="208"/>
          <ac:cxnSpMkLst>
            <pc:docMk/>
            <pc:sldMk cId="3661202373" sldId="395"/>
            <ac:cxnSpMk id="87" creationId="{F30E9D22-AE24-45C5-9DA8-AFC5ED34525D}"/>
          </ac:cxnSpMkLst>
        </pc:cxnChg>
        <pc:cxnChg chg="add mod">
          <ac:chgData name="" userId="b7ba903d58cde83e" providerId="LiveId" clId="{A3574682-266B-4E48-91CB-2461FEC85A51}" dt="2018-04-24T21:50:36.884" v="7312" actId="208"/>
          <ac:cxnSpMkLst>
            <pc:docMk/>
            <pc:sldMk cId="3661202373" sldId="395"/>
            <ac:cxnSpMk id="91" creationId="{4DE03DC5-1BC2-4105-B681-55E1EB5A202A}"/>
          </ac:cxnSpMkLst>
        </pc:cxnChg>
        <pc:cxnChg chg="add mod">
          <ac:chgData name="" userId="b7ba903d58cde83e" providerId="LiveId" clId="{A3574682-266B-4E48-91CB-2461FEC85A51}" dt="2018-04-24T21:51:07.768" v="7314" actId="208"/>
          <ac:cxnSpMkLst>
            <pc:docMk/>
            <pc:sldMk cId="3661202373" sldId="395"/>
            <ac:cxnSpMk id="94" creationId="{3CAEDBAD-1D46-4400-B8D4-049640D8764A}"/>
          </ac:cxnSpMkLst>
        </pc:cxnChg>
        <pc:cxnChg chg="add mod">
          <ac:chgData name="" userId="b7ba903d58cde83e" providerId="LiveId" clId="{A3574682-266B-4E48-91CB-2461FEC85A51}" dt="2018-04-24T21:50:36.884" v="7312" actId="208"/>
          <ac:cxnSpMkLst>
            <pc:docMk/>
            <pc:sldMk cId="3661202373" sldId="395"/>
            <ac:cxnSpMk id="99" creationId="{741572D8-52E6-498B-B01D-073A2281D50E}"/>
          </ac:cxnSpMkLst>
        </pc:cxnChg>
        <pc:cxnChg chg="add mod">
          <ac:chgData name="" userId="b7ba903d58cde83e" providerId="LiveId" clId="{A3574682-266B-4E48-91CB-2461FEC85A51}" dt="2018-04-24T21:50:36.884" v="7312" actId="208"/>
          <ac:cxnSpMkLst>
            <pc:docMk/>
            <pc:sldMk cId="3661202373" sldId="395"/>
            <ac:cxnSpMk id="102" creationId="{BEB0A6B8-A8D9-46A9-B269-16DC379F16C3}"/>
          </ac:cxnSpMkLst>
        </pc:cxnChg>
        <pc:cxnChg chg="add mod">
          <ac:chgData name="" userId="b7ba903d58cde83e" providerId="LiveId" clId="{A3574682-266B-4E48-91CB-2461FEC85A51}" dt="2018-04-24T21:50:36.884" v="7312" actId="208"/>
          <ac:cxnSpMkLst>
            <pc:docMk/>
            <pc:sldMk cId="3661202373" sldId="395"/>
            <ac:cxnSpMk id="106" creationId="{6C8C368A-A983-4AB1-A5B3-ACC8840EA42D}"/>
          </ac:cxnSpMkLst>
        </pc:cxnChg>
        <pc:cxnChg chg="add mod">
          <ac:chgData name="" userId="b7ba903d58cde83e" providerId="LiveId" clId="{A3574682-266B-4E48-91CB-2461FEC85A51}" dt="2018-04-24T21:44:47.168" v="7274" actId="13822"/>
          <ac:cxnSpMkLst>
            <pc:docMk/>
            <pc:sldMk cId="3661202373" sldId="395"/>
            <ac:cxnSpMk id="109" creationId="{31C9F441-D2E9-4953-93C7-7A408C014302}"/>
          </ac:cxnSpMkLst>
        </pc:cxnChg>
        <pc:cxnChg chg="add mod">
          <ac:chgData name="" userId="b7ba903d58cde83e" providerId="LiveId" clId="{A3574682-266B-4E48-91CB-2461FEC85A51}" dt="2018-04-24T21:46:18.217" v="7289" actId="14100"/>
          <ac:cxnSpMkLst>
            <pc:docMk/>
            <pc:sldMk cId="3661202373" sldId="395"/>
            <ac:cxnSpMk id="112" creationId="{E1574EB3-B5FE-4333-98D8-BC827E4BBE69}"/>
          </ac:cxnSpMkLst>
        </pc:cxnChg>
        <pc:cxnChg chg="add mod">
          <ac:chgData name="" userId="b7ba903d58cde83e" providerId="LiveId" clId="{A3574682-266B-4E48-91CB-2461FEC85A51}" dt="2018-04-24T21:47:31.850" v="7298" actId="14100"/>
          <ac:cxnSpMkLst>
            <pc:docMk/>
            <pc:sldMk cId="3661202373" sldId="395"/>
            <ac:cxnSpMk id="116" creationId="{EC2B38C5-B2E6-4BBD-BF8F-57FF0A5A04B6}"/>
          </ac:cxnSpMkLst>
        </pc:cxnChg>
        <pc:cxnChg chg="add mod">
          <ac:chgData name="" userId="b7ba903d58cde83e" providerId="LiveId" clId="{A3574682-266B-4E48-91CB-2461FEC85A51}" dt="2018-04-24T21:47:37.871" v="7299" actId="14100"/>
          <ac:cxnSpMkLst>
            <pc:docMk/>
            <pc:sldMk cId="3661202373" sldId="395"/>
            <ac:cxnSpMk id="122" creationId="{3417657B-02F3-4BE5-AB9D-35F264FCA821}"/>
          </ac:cxnSpMkLst>
        </pc:cxnChg>
        <pc:cxnChg chg="add mod">
          <ac:chgData name="" userId="b7ba903d58cde83e" providerId="LiveId" clId="{A3574682-266B-4E48-91CB-2461FEC85A51}" dt="2018-04-24T21:51:07.768" v="7314" actId="208"/>
          <ac:cxnSpMkLst>
            <pc:docMk/>
            <pc:sldMk cId="3661202373" sldId="395"/>
            <ac:cxnSpMk id="130" creationId="{90C1EF46-4E59-4964-9228-DBF3499F7CE4}"/>
          </ac:cxnSpMkLst>
        </pc:cxnChg>
        <pc:cxnChg chg="add mod">
          <ac:chgData name="" userId="b7ba903d58cde83e" providerId="LiveId" clId="{A3574682-266B-4E48-91CB-2461FEC85A51}" dt="2018-04-24T21:51:07.768" v="7314" actId="208"/>
          <ac:cxnSpMkLst>
            <pc:docMk/>
            <pc:sldMk cId="3661202373" sldId="395"/>
            <ac:cxnSpMk id="133" creationId="{E4432ECA-F15A-4F34-8C2E-69BEA8FA947E}"/>
          </ac:cxnSpMkLst>
        </pc:cxnChg>
      </pc:sldChg>
      <pc:sldChg chg="addSp delSp modSp add">
        <pc:chgData name="" userId="b7ba903d58cde83e" providerId="LiveId" clId="{A3574682-266B-4E48-91CB-2461FEC85A51}" dt="2018-04-30T11:00:13.138" v="16419" actId="20577"/>
        <pc:sldMkLst>
          <pc:docMk/>
          <pc:sldMk cId="3271106757" sldId="396"/>
        </pc:sldMkLst>
        <pc:spChg chg="add mod">
          <ac:chgData name="" userId="b7ba903d58cde83e" providerId="LiveId" clId="{A3574682-266B-4E48-91CB-2461FEC85A51}" dt="2018-04-24T22:56:17.723" v="7742" actId="164"/>
          <ac:spMkLst>
            <pc:docMk/>
            <pc:sldMk cId="3271106757" sldId="396"/>
            <ac:spMk id="6" creationId="{4435C04C-C7AB-494B-8A0C-996BF42CEDE0}"/>
          </ac:spMkLst>
        </pc:spChg>
        <pc:spChg chg="add mod">
          <ac:chgData name="" userId="b7ba903d58cde83e" providerId="LiveId" clId="{A3574682-266B-4E48-91CB-2461FEC85A51}" dt="2018-04-24T23:08:00.042" v="7879" actId="164"/>
          <ac:spMkLst>
            <pc:docMk/>
            <pc:sldMk cId="3271106757" sldId="396"/>
            <ac:spMk id="8" creationId="{93B5A1C0-5E8F-4CF4-BBC7-4670D21A65BB}"/>
          </ac:spMkLst>
        </pc:spChg>
        <pc:spChg chg="add mod">
          <ac:chgData name="" userId="b7ba903d58cde83e" providerId="LiveId" clId="{A3574682-266B-4E48-91CB-2461FEC85A51}" dt="2018-04-24T23:07:34.304" v="7878" actId="164"/>
          <ac:spMkLst>
            <pc:docMk/>
            <pc:sldMk cId="3271106757" sldId="396"/>
            <ac:spMk id="9" creationId="{E3285701-A27A-4DB6-851B-42665A5FB90C}"/>
          </ac:spMkLst>
        </pc:spChg>
        <pc:spChg chg="mod">
          <ac:chgData name="" userId="b7ba903d58cde83e" providerId="LiveId" clId="{A3574682-266B-4E48-91CB-2461FEC85A51}" dt="2018-04-30T11:00:13.138" v="16419" actId="20577"/>
          <ac:spMkLst>
            <pc:docMk/>
            <pc:sldMk cId="3271106757" sldId="396"/>
            <ac:spMk id="10" creationId="{00000000-0000-0000-0000-000000000000}"/>
          </ac:spMkLst>
        </pc:spChg>
        <pc:spChg chg="add mod ord topLvl">
          <ac:chgData name="" userId="b7ba903d58cde83e" providerId="LiveId" clId="{A3574682-266B-4E48-91CB-2461FEC85A51}" dt="2018-04-24T22:56:17.723" v="7742" actId="164"/>
          <ac:spMkLst>
            <pc:docMk/>
            <pc:sldMk cId="3271106757" sldId="396"/>
            <ac:spMk id="11" creationId="{0C81CEB8-BC12-497E-A4A9-DF00585D36B5}"/>
          </ac:spMkLst>
        </pc:spChg>
        <pc:spChg chg="mod">
          <ac:chgData name="" userId="b7ba903d58cde83e" providerId="LiveId" clId="{A3574682-266B-4E48-91CB-2461FEC85A51}" dt="2018-04-24T22:32:30.155" v="7325" actId="20577"/>
          <ac:spMkLst>
            <pc:docMk/>
            <pc:sldMk cId="3271106757" sldId="396"/>
            <ac:spMk id="12" creationId="{00000000-0000-0000-0000-000000000000}"/>
          </ac:spMkLst>
        </pc:spChg>
        <pc:spChg chg="add mod">
          <ac:chgData name="" userId="b7ba903d58cde83e" providerId="LiveId" clId="{A3574682-266B-4E48-91CB-2461FEC85A51}" dt="2018-04-24T23:07:17.372" v="7877" actId="164"/>
          <ac:spMkLst>
            <pc:docMk/>
            <pc:sldMk cId="3271106757" sldId="396"/>
            <ac:spMk id="13" creationId="{DD2C593F-479D-4D81-AA23-0C53756A3367}"/>
          </ac:spMkLst>
        </pc:spChg>
        <pc:spChg chg="del">
          <ac:chgData name="" userId="b7ba903d58cde83e" providerId="LiveId" clId="{A3574682-266B-4E48-91CB-2461FEC85A51}" dt="2018-04-24T22:31:55.362" v="7322" actId="478"/>
          <ac:spMkLst>
            <pc:docMk/>
            <pc:sldMk cId="3271106757" sldId="396"/>
            <ac:spMk id="13" creationId="{00000000-0000-0000-0000-000000000000}"/>
          </ac:spMkLst>
        </pc:spChg>
        <pc:spChg chg="add mod">
          <ac:chgData name="" userId="b7ba903d58cde83e" providerId="LiveId" clId="{A3574682-266B-4E48-91CB-2461FEC85A51}" dt="2018-04-24T23:08:00.042" v="7879" actId="164"/>
          <ac:spMkLst>
            <pc:docMk/>
            <pc:sldMk cId="3271106757" sldId="396"/>
            <ac:spMk id="16" creationId="{970C4BFF-6BDB-499E-B6E3-FD15085905D3}"/>
          </ac:spMkLst>
        </pc:spChg>
        <pc:spChg chg="add mod">
          <ac:chgData name="" userId="b7ba903d58cde83e" providerId="LiveId" clId="{A3574682-266B-4E48-91CB-2461FEC85A51}" dt="2018-04-24T23:08:00.042" v="7879" actId="164"/>
          <ac:spMkLst>
            <pc:docMk/>
            <pc:sldMk cId="3271106757" sldId="396"/>
            <ac:spMk id="17" creationId="{A5211E06-7CD0-4C4B-A37E-CA97C10712EC}"/>
          </ac:spMkLst>
        </pc:spChg>
        <pc:spChg chg="add mod">
          <ac:chgData name="" userId="b7ba903d58cde83e" providerId="LiveId" clId="{A3574682-266B-4E48-91CB-2461FEC85A51}" dt="2018-04-24T23:08:00.042" v="7879" actId="164"/>
          <ac:spMkLst>
            <pc:docMk/>
            <pc:sldMk cId="3271106757" sldId="396"/>
            <ac:spMk id="18" creationId="{AE70FDFC-C633-49BD-B7A8-302DFAC4B84A}"/>
          </ac:spMkLst>
        </pc:spChg>
        <pc:spChg chg="add mod">
          <ac:chgData name="" userId="b7ba903d58cde83e" providerId="LiveId" clId="{A3574682-266B-4E48-91CB-2461FEC85A51}" dt="2018-04-24T23:07:34.304" v="7878" actId="164"/>
          <ac:spMkLst>
            <pc:docMk/>
            <pc:sldMk cId="3271106757" sldId="396"/>
            <ac:spMk id="19" creationId="{E63C5AE7-CCBF-460C-845F-04A6E89B6A9F}"/>
          </ac:spMkLst>
        </pc:spChg>
        <pc:spChg chg="add mod ord topLvl">
          <ac:chgData name="" userId="b7ba903d58cde83e" providerId="LiveId" clId="{A3574682-266B-4E48-91CB-2461FEC85A51}" dt="2018-04-24T22:56:17.723" v="7742" actId="164"/>
          <ac:spMkLst>
            <pc:docMk/>
            <pc:sldMk cId="3271106757" sldId="396"/>
            <ac:spMk id="20" creationId="{8743350F-EA2D-4371-9601-0DE514A53121}"/>
          </ac:spMkLst>
        </pc:spChg>
        <pc:spChg chg="add mod">
          <ac:chgData name="" userId="b7ba903d58cde83e" providerId="LiveId" clId="{A3574682-266B-4E48-91CB-2461FEC85A51}" dt="2018-04-24T23:07:17.372" v="7877" actId="164"/>
          <ac:spMkLst>
            <pc:docMk/>
            <pc:sldMk cId="3271106757" sldId="396"/>
            <ac:spMk id="21" creationId="{F2101F7B-C783-44E4-AA4D-B2B59348DB84}"/>
          </ac:spMkLst>
        </pc:spChg>
        <pc:spChg chg="add mod">
          <ac:chgData name="" userId="b7ba903d58cde83e" providerId="LiveId" clId="{A3574682-266B-4E48-91CB-2461FEC85A51}" dt="2018-04-24T23:09:29.485" v="7922" actId="1076"/>
          <ac:spMkLst>
            <pc:docMk/>
            <pc:sldMk cId="3271106757" sldId="396"/>
            <ac:spMk id="22" creationId="{663FF9BA-BDF0-4476-BA0B-FF9F1A859ED4}"/>
          </ac:spMkLst>
        </pc:spChg>
        <pc:spChg chg="add mod">
          <ac:chgData name="" userId="b7ba903d58cde83e" providerId="LiveId" clId="{A3574682-266B-4E48-91CB-2461FEC85A51}" dt="2018-04-24T23:09:38.096" v="7923" actId="14100"/>
          <ac:spMkLst>
            <pc:docMk/>
            <pc:sldMk cId="3271106757" sldId="396"/>
            <ac:spMk id="23" creationId="{A0629D42-B532-4BCE-ABEE-6DF4B62FF57C}"/>
          </ac:spMkLst>
        </pc:spChg>
        <pc:spChg chg="add del mod">
          <ac:chgData name="" userId="b7ba903d58cde83e" providerId="LiveId" clId="{A3574682-266B-4E48-91CB-2461FEC85A51}" dt="2018-04-24T22:52:41.212" v="7708" actId="11529"/>
          <ac:spMkLst>
            <pc:docMk/>
            <pc:sldMk cId="3271106757" sldId="396"/>
            <ac:spMk id="24" creationId="{AB591AA1-480E-465E-8014-BBAB1E6D6633}"/>
          </ac:spMkLst>
        </pc:spChg>
        <pc:spChg chg="add mod">
          <ac:chgData name="" userId="b7ba903d58cde83e" providerId="LiveId" clId="{A3574682-266B-4E48-91CB-2461FEC85A51}" dt="2018-04-24T23:07:17.372" v="7877" actId="164"/>
          <ac:spMkLst>
            <pc:docMk/>
            <pc:sldMk cId="3271106757" sldId="396"/>
            <ac:spMk id="24" creationId="{A11F1893-31A5-4607-82A0-C0C329BD7ED3}"/>
          </ac:spMkLst>
        </pc:spChg>
        <pc:spChg chg="add mod">
          <ac:chgData name="" userId="b7ba903d58cde83e" providerId="LiveId" clId="{A3574682-266B-4E48-91CB-2461FEC85A51}" dt="2018-04-24T22:56:17.723" v="7742" actId="164"/>
          <ac:spMkLst>
            <pc:docMk/>
            <pc:sldMk cId="3271106757" sldId="396"/>
            <ac:spMk id="25" creationId="{277B257B-0A7A-4F37-B740-375A798BA38B}"/>
          </ac:spMkLst>
        </pc:spChg>
        <pc:spChg chg="add mod">
          <ac:chgData name="" userId="b7ba903d58cde83e" providerId="LiveId" clId="{A3574682-266B-4E48-91CB-2461FEC85A51}" dt="2018-04-24T23:07:17.372" v="7877" actId="164"/>
          <ac:spMkLst>
            <pc:docMk/>
            <pc:sldMk cId="3271106757" sldId="396"/>
            <ac:spMk id="28" creationId="{89EC6B1C-BEAE-41D9-96BE-0481385D1267}"/>
          </ac:spMkLst>
        </pc:spChg>
        <pc:spChg chg="add del mod">
          <ac:chgData name="" userId="b7ba903d58cde83e" providerId="LiveId" clId="{A3574682-266B-4E48-91CB-2461FEC85A51}" dt="2018-04-24T22:58:34.660" v="7768" actId="478"/>
          <ac:spMkLst>
            <pc:docMk/>
            <pc:sldMk cId="3271106757" sldId="396"/>
            <ac:spMk id="28" creationId="{8AA9DDA0-91A2-4332-A5B6-514D34827E1C}"/>
          </ac:spMkLst>
        </pc:spChg>
        <pc:spChg chg="add mod">
          <ac:chgData name="" userId="b7ba903d58cde83e" providerId="LiveId" clId="{A3574682-266B-4E48-91CB-2461FEC85A51}" dt="2018-04-24T23:08:00.042" v="7879" actId="164"/>
          <ac:spMkLst>
            <pc:docMk/>
            <pc:sldMk cId="3271106757" sldId="396"/>
            <ac:spMk id="32" creationId="{3B20A5F1-61B9-488C-B75D-44C6E0DF496D}"/>
          </ac:spMkLst>
        </pc:spChg>
        <pc:spChg chg="add mod">
          <ac:chgData name="" userId="b7ba903d58cde83e" providerId="LiveId" clId="{A3574682-266B-4E48-91CB-2461FEC85A51}" dt="2018-04-24T23:08:00.042" v="7879" actId="164"/>
          <ac:spMkLst>
            <pc:docMk/>
            <pc:sldMk cId="3271106757" sldId="396"/>
            <ac:spMk id="33" creationId="{4B6DAC37-68FD-4D8E-891A-B2E5B102DF4B}"/>
          </ac:spMkLst>
        </pc:spChg>
        <pc:spChg chg="add mod">
          <ac:chgData name="" userId="b7ba903d58cde83e" providerId="LiveId" clId="{A3574682-266B-4E48-91CB-2461FEC85A51}" dt="2018-04-24T23:08:00.042" v="7879" actId="164"/>
          <ac:spMkLst>
            <pc:docMk/>
            <pc:sldMk cId="3271106757" sldId="396"/>
            <ac:spMk id="34" creationId="{F045C72F-1EB4-4276-A643-825A51E4A532}"/>
          </ac:spMkLst>
        </pc:spChg>
        <pc:spChg chg="add mod">
          <ac:chgData name="" userId="b7ba903d58cde83e" providerId="LiveId" clId="{A3574682-266B-4E48-91CB-2461FEC85A51}" dt="2018-04-24T23:08:00.042" v="7879" actId="164"/>
          <ac:spMkLst>
            <pc:docMk/>
            <pc:sldMk cId="3271106757" sldId="396"/>
            <ac:spMk id="35" creationId="{76DC5139-13D3-4171-9BE2-6EDE664C1F4E}"/>
          </ac:spMkLst>
        </pc:spChg>
        <pc:spChg chg="add mod">
          <ac:chgData name="" userId="b7ba903d58cde83e" providerId="LiveId" clId="{A3574682-266B-4E48-91CB-2461FEC85A51}" dt="2018-04-24T23:08:00.042" v="7879" actId="164"/>
          <ac:spMkLst>
            <pc:docMk/>
            <pc:sldMk cId="3271106757" sldId="396"/>
            <ac:spMk id="36" creationId="{D9C8A927-545E-47B9-B22B-C9DB88E0A055}"/>
          </ac:spMkLst>
        </pc:spChg>
        <pc:spChg chg="add del mod">
          <ac:chgData name="" userId="b7ba903d58cde83e" providerId="LiveId" clId="{A3574682-266B-4E48-91CB-2461FEC85A51}" dt="2018-04-24T23:04:41.253" v="7857" actId="478"/>
          <ac:spMkLst>
            <pc:docMk/>
            <pc:sldMk cId="3271106757" sldId="396"/>
            <ac:spMk id="37" creationId="{2903E4E7-653B-4629-BEE5-8BCBEEF8979A}"/>
          </ac:spMkLst>
        </pc:spChg>
        <pc:spChg chg="add mod">
          <ac:chgData name="" userId="b7ba903d58cde83e" providerId="LiveId" clId="{A3574682-266B-4E48-91CB-2461FEC85A51}" dt="2018-04-24T23:07:17.372" v="7877" actId="164"/>
          <ac:spMkLst>
            <pc:docMk/>
            <pc:sldMk cId="3271106757" sldId="396"/>
            <ac:spMk id="37" creationId="{42219FDC-50A9-400B-B27E-88F132D04C90}"/>
          </ac:spMkLst>
        </pc:spChg>
        <pc:spChg chg="add mod">
          <ac:chgData name="" userId="b7ba903d58cde83e" providerId="LiveId" clId="{A3574682-266B-4E48-91CB-2461FEC85A51}" dt="2018-04-24T23:07:34.304" v="7878" actId="164"/>
          <ac:spMkLst>
            <pc:docMk/>
            <pc:sldMk cId="3271106757" sldId="396"/>
            <ac:spMk id="38" creationId="{9B9A4B9B-F627-4174-966B-85B2B1423E3B}"/>
          </ac:spMkLst>
        </pc:spChg>
        <pc:spChg chg="add mod">
          <ac:chgData name="" userId="b7ba903d58cde83e" providerId="LiveId" clId="{A3574682-266B-4E48-91CB-2461FEC85A51}" dt="2018-04-24T23:07:34.304" v="7878" actId="164"/>
          <ac:spMkLst>
            <pc:docMk/>
            <pc:sldMk cId="3271106757" sldId="396"/>
            <ac:spMk id="39" creationId="{BC79A28F-4E08-40BE-BBEA-A4787C2F099D}"/>
          </ac:spMkLst>
        </pc:spChg>
        <pc:grpChg chg="add del mod">
          <ac:chgData name="" userId="b7ba903d58cde83e" providerId="LiveId" clId="{A3574682-266B-4E48-91CB-2461FEC85A51}" dt="2018-04-24T22:48:25.684" v="7643" actId="165"/>
          <ac:grpSpMkLst>
            <pc:docMk/>
            <pc:sldMk cId="3271106757" sldId="396"/>
            <ac:grpSpMk id="21" creationId="{1CE3F3F6-A821-4701-9660-F254B1E7DE81}"/>
          </ac:grpSpMkLst>
        </pc:grpChg>
        <pc:grpChg chg="add mod">
          <ac:chgData name="" userId="b7ba903d58cde83e" providerId="LiveId" clId="{A3574682-266B-4E48-91CB-2461FEC85A51}" dt="2018-04-24T23:08:58.824" v="7920" actId="164"/>
          <ac:grpSpMkLst>
            <pc:docMk/>
            <pc:sldMk cId="3271106757" sldId="396"/>
            <ac:grpSpMk id="27" creationId="{BCC59039-3B38-4FE9-94CB-E279A84E48ED}"/>
          </ac:grpSpMkLst>
        </pc:grpChg>
        <pc:grpChg chg="add mod">
          <ac:chgData name="" userId="b7ba903d58cde83e" providerId="LiveId" clId="{A3574682-266B-4E48-91CB-2461FEC85A51}" dt="2018-04-24T23:08:17.284" v="7916" actId="1035"/>
          <ac:grpSpMkLst>
            <pc:docMk/>
            <pc:sldMk cId="3271106757" sldId="396"/>
            <ac:grpSpMk id="41" creationId="{04BCC5E1-58EA-4CF4-9387-D749EB7D8AE7}"/>
          </ac:grpSpMkLst>
        </pc:grpChg>
        <pc:grpChg chg="add mod">
          <ac:chgData name="" userId="b7ba903d58cde83e" providerId="LiveId" clId="{A3574682-266B-4E48-91CB-2461FEC85A51}" dt="2018-04-24T23:08:17.284" v="7916" actId="1035"/>
          <ac:grpSpMkLst>
            <pc:docMk/>
            <pc:sldMk cId="3271106757" sldId="396"/>
            <ac:grpSpMk id="42" creationId="{94A8A748-C53F-49DC-A120-4071874DC81B}"/>
          </ac:grpSpMkLst>
        </pc:grpChg>
        <pc:grpChg chg="add mod">
          <ac:chgData name="" userId="b7ba903d58cde83e" providerId="LiveId" clId="{A3574682-266B-4E48-91CB-2461FEC85A51}" dt="2018-04-24T23:08:58.824" v="7920" actId="164"/>
          <ac:grpSpMkLst>
            <pc:docMk/>
            <pc:sldMk cId="3271106757" sldId="396"/>
            <ac:grpSpMk id="43" creationId="{3DCC9283-8D3C-4CE4-AB1E-F946396DECB3}"/>
          </ac:grpSpMkLst>
        </pc:grpChg>
        <pc:grpChg chg="add mod">
          <ac:chgData name="" userId="b7ba903d58cde83e" providerId="LiveId" clId="{A3574682-266B-4E48-91CB-2461FEC85A51}" dt="2018-04-24T23:08:17.284" v="7916" actId="1035"/>
          <ac:grpSpMkLst>
            <pc:docMk/>
            <pc:sldMk cId="3271106757" sldId="396"/>
            <ac:grpSpMk id="44" creationId="{B24DE155-70B5-47F0-BB1C-90C70EF51E7D}"/>
          </ac:grpSpMkLst>
        </pc:grpChg>
      </pc:sldChg>
      <pc:sldChg chg="addSp delSp modSp add">
        <pc:chgData name="" userId="b7ba903d58cde83e" providerId="LiveId" clId="{A3574682-266B-4E48-91CB-2461FEC85A51}" dt="2018-04-30T10:58:49.876" v="16384" actId="20577"/>
        <pc:sldMkLst>
          <pc:docMk/>
          <pc:sldMk cId="2900982250" sldId="397"/>
        </pc:sldMkLst>
        <pc:spChg chg="mod">
          <ac:chgData name="" userId="b7ba903d58cde83e" providerId="LiveId" clId="{A3574682-266B-4E48-91CB-2461FEC85A51}" dt="2018-04-30T10:58:49.876" v="16384" actId="20577"/>
          <ac:spMkLst>
            <pc:docMk/>
            <pc:sldMk cId="2900982250" sldId="397"/>
            <ac:spMk id="10" creationId="{00000000-0000-0000-0000-000000000000}"/>
          </ac:spMkLst>
        </pc:spChg>
        <pc:spChg chg="del">
          <ac:chgData name="" userId="b7ba903d58cde83e" providerId="LiveId" clId="{A3574682-266B-4E48-91CB-2461FEC85A51}" dt="2018-04-24T23:36:28.501" v="8187" actId="478"/>
          <ac:spMkLst>
            <pc:docMk/>
            <pc:sldMk cId="2900982250" sldId="397"/>
            <ac:spMk id="13" creationId="{00000000-0000-0000-0000-000000000000}"/>
          </ac:spMkLst>
        </pc:spChg>
        <pc:graphicFrameChg chg="add mod modGraphic">
          <ac:chgData name="" userId="b7ba903d58cde83e" providerId="LiveId" clId="{A3574682-266B-4E48-91CB-2461FEC85A51}" dt="2018-04-27T18:11:00.757" v="15655" actId="207"/>
          <ac:graphicFrameMkLst>
            <pc:docMk/>
            <pc:sldMk cId="2900982250" sldId="397"/>
            <ac:graphicFrameMk id="3" creationId="{69A6CAD8-AFA5-4D4E-B825-7A72572856AD}"/>
          </ac:graphicFrameMkLst>
        </pc:graphicFrameChg>
      </pc:sldChg>
      <pc:sldChg chg="addSp delSp modSp add">
        <pc:chgData name="" userId="b7ba903d58cde83e" providerId="LiveId" clId="{A3574682-266B-4E48-91CB-2461FEC85A51}" dt="2018-04-30T11:10:41.043" v="16647" actId="20577"/>
        <pc:sldMkLst>
          <pc:docMk/>
          <pc:sldMk cId="3899592734" sldId="398"/>
        </pc:sldMkLst>
        <pc:spChg chg="del">
          <ac:chgData name="" userId="b7ba903d58cde83e" providerId="LiveId" clId="{A3574682-266B-4E48-91CB-2461FEC85A51}" dt="2018-04-25T10:24:51.461" v="8409" actId="478"/>
          <ac:spMkLst>
            <pc:docMk/>
            <pc:sldMk cId="3899592734" sldId="398"/>
            <ac:spMk id="2" creationId="{00000000-0000-0000-0000-000000000000}"/>
          </ac:spMkLst>
        </pc:spChg>
        <pc:spChg chg="mod">
          <ac:chgData name="" userId="b7ba903d58cde83e" providerId="LiveId" clId="{A3574682-266B-4E48-91CB-2461FEC85A51}" dt="2018-04-30T11:10:41.043" v="16647" actId="20577"/>
          <ac:spMkLst>
            <pc:docMk/>
            <pc:sldMk cId="3899592734" sldId="398"/>
            <ac:spMk id="10" creationId="{00000000-0000-0000-0000-000000000000}"/>
          </ac:spMkLst>
        </pc:spChg>
        <pc:graphicFrameChg chg="add mod modGraphic">
          <ac:chgData name="" userId="b7ba903d58cde83e" providerId="LiveId" clId="{A3574682-266B-4E48-91CB-2461FEC85A51}" dt="2018-04-25T10:44:06.755" v="8776" actId="20577"/>
          <ac:graphicFrameMkLst>
            <pc:docMk/>
            <pc:sldMk cId="3899592734" sldId="398"/>
            <ac:graphicFrameMk id="11" creationId="{AAB8230A-812C-493D-8AC0-BF66F8EB3A84}"/>
          </ac:graphicFrameMkLst>
        </pc:graphicFrameChg>
      </pc:sldChg>
      <pc:sldChg chg="modSp add ord">
        <pc:chgData name="" userId="b7ba903d58cde83e" providerId="LiveId" clId="{A3574682-266B-4E48-91CB-2461FEC85A51}" dt="2018-04-30T11:10:48.342" v="16658" actId="20577"/>
        <pc:sldMkLst>
          <pc:docMk/>
          <pc:sldMk cId="3640566922" sldId="399"/>
        </pc:sldMkLst>
        <pc:spChg chg="mod">
          <ac:chgData name="" userId="b7ba903d58cde83e" providerId="LiveId" clId="{A3574682-266B-4E48-91CB-2461FEC85A51}" dt="2018-04-30T11:10:48.342" v="16658" actId="20577"/>
          <ac:spMkLst>
            <pc:docMk/>
            <pc:sldMk cId="3640566922" sldId="399"/>
            <ac:spMk id="10" creationId="{00000000-0000-0000-0000-000000000000}"/>
          </ac:spMkLst>
        </pc:spChg>
        <pc:graphicFrameChg chg="mod modGraphic">
          <ac:chgData name="" userId="b7ba903d58cde83e" providerId="LiveId" clId="{A3574682-266B-4E48-91CB-2461FEC85A51}" dt="2018-04-27T09:11:24.018" v="12615" actId="207"/>
          <ac:graphicFrameMkLst>
            <pc:docMk/>
            <pc:sldMk cId="3640566922" sldId="399"/>
            <ac:graphicFrameMk id="11" creationId="{AAB8230A-812C-493D-8AC0-BF66F8EB3A84}"/>
          </ac:graphicFrameMkLst>
        </pc:graphicFrameChg>
      </pc:sldChg>
      <pc:sldChg chg="modSp add">
        <pc:chgData name="" userId="b7ba903d58cde83e" providerId="LiveId" clId="{A3574682-266B-4E48-91CB-2461FEC85A51}" dt="2018-04-30T11:10:55.784" v="16672" actId="20577"/>
        <pc:sldMkLst>
          <pc:docMk/>
          <pc:sldMk cId="1828331119" sldId="400"/>
        </pc:sldMkLst>
        <pc:spChg chg="mod">
          <ac:chgData name="" userId="b7ba903d58cde83e" providerId="LiveId" clId="{A3574682-266B-4E48-91CB-2461FEC85A51}" dt="2018-04-30T11:10:55.784" v="16672" actId="20577"/>
          <ac:spMkLst>
            <pc:docMk/>
            <pc:sldMk cId="1828331119" sldId="400"/>
            <ac:spMk id="10" creationId="{00000000-0000-0000-0000-000000000000}"/>
          </ac:spMkLst>
        </pc:spChg>
        <pc:graphicFrameChg chg="mod modGraphic">
          <ac:chgData name="" userId="b7ba903d58cde83e" providerId="LiveId" clId="{A3574682-266B-4E48-91CB-2461FEC85A51}" dt="2018-04-26T17:28:19.938" v="9567" actId="20577"/>
          <ac:graphicFrameMkLst>
            <pc:docMk/>
            <pc:sldMk cId="1828331119" sldId="400"/>
            <ac:graphicFrameMk id="11" creationId="{AAB8230A-812C-493D-8AC0-BF66F8EB3A84}"/>
          </ac:graphicFrameMkLst>
        </pc:graphicFrameChg>
      </pc:sldChg>
      <pc:sldChg chg="addSp delSp modSp add">
        <pc:chgData name="" userId="b7ba903d58cde83e" providerId="LiveId" clId="{A3574682-266B-4E48-91CB-2461FEC85A51}" dt="2018-04-30T10:52:04.585" v="16174" actId="20577"/>
        <pc:sldMkLst>
          <pc:docMk/>
          <pc:sldMk cId="17601400" sldId="402"/>
        </pc:sldMkLst>
        <pc:spChg chg="mod">
          <ac:chgData name="" userId="b7ba903d58cde83e" providerId="LiveId" clId="{A3574682-266B-4E48-91CB-2461FEC85A51}" dt="2018-04-30T10:52:04.585" v="16174" actId="20577"/>
          <ac:spMkLst>
            <pc:docMk/>
            <pc:sldMk cId="17601400" sldId="402"/>
            <ac:spMk id="10" creationId="{00000000-0000-0000-0000-000000000000}"/>
          </ac:spMkLst>
        </pc:spChg>
        <pc:spChg chg="del">
          <ac:chgData name="" userId="b7ba903d58cde83e" providerId="LiveId" clId="{A3574682-266B-4E48-91CB-2461FEC85A51}" dt="2018-04-26T17:14:02.348" v="9293" actId="478"/>
          <ac:spMkLst>
            <pc:docMk/>
            <pc:sldMk cId="17601400" sldId="402"/>
            <ac:spMk id="13" creationId="{00000000-0000-0000-0000-000000000000}"/>
          </ac:spMkLst>
        </pc:spChg>
        <pc:graphicFrameChg chg="add mod modGraphic">
          <ac:chgData name="" userId="b7ba903d58cde83e" providerId="LiveId" clId="{A3574682-266B-4E48-91CB-2461FEC85A51}" dt="2018-04-26T17:40:51.533" v="9581" actId="20577"/>
          <ac:graphicFrameMkLst>
            <pc:docMk/>
            <pc:sldMk cId="17601400" sldId="402"/>
            <ac:graphicFrameMk id="11" creationId="{D04ACBB2-0F67-47F1-B10E-800ACA7426EB}"/>
          </ac:graphicFrameMkLst>
        </pc:graphicFrameChg>
      </pc:sldChg>
      <pc:sldChg chg="addSp delSp modSp add">
        <pc:chgData name="" userId="b7ba903d58cde83e" providerId="LiveId" clId="{A3574682-266B-4E48-91CB-2461FEC85A51}" dt="2018-04-30T10:52:20.965" v="16192" actId="20577"/>
        <pc:sldMkLst>
          <pc:docMk/>
          <pc:sldMk cId="4170088421" sldId="403"/>
        </pc:sldMkLst>
        <pc:spChg chg="del">
          <ac:chgData name="" userId="b7ba903d58cde83e" providerId="LiveId" clId="{A3574682-266B-4E48-91CB-2461FEC85A51}" dt="2018-04-26T17:45:28.022" v="9596" actId="478"/>
          <ac:spMkLst>
            <pc:docMk/>
            <pc:sldMk cId="4170088421" sldId="403"/>
            <ac:spMk id="9" creationId="{E5A5CF4A-5E44-45B6-9B5B-1CD02551D798}"/>
          </ac:spMkLst>
        </pc:spChg>
        <pc:spChg chg="mod">
          <ac:chgData name="" userId="b7ba903d58cde83e" providerId="LiveId" clId="{A3574682-266B-4E48-91CB-2461FEC85A51}" dt="2018-04-30T10:52:20.965" v="16192" actId="20577"/>
          <ac:spMkLst>
            <pc:docMk/>
            <pc:sldMk cId="4170088421" sldId="403"/>
            <ac:spMk id="10" creationId="{00000000-0000-0000-0000-000000000000}"/>
          </ac:spMkLst>
        </pc:spChg>
        <pc:spChg chg="add mod">
          <ac:chgData name="" userId="b7ba903d58cde83e" providerId="LiveId" clId="{A3574682-266B-4E48-91CB-2461FEC85A51}" dt="2018-04-26T18:40:48.432" v="10354" actId="14100"/>
          <ac:spMkLst>
            <pc:docMk/>
            <pc:sldMk cId="4170088421" sldId="403"/>
            <ac:spMk id="11" creationId="{A70F4CC4-2C75-449B-8081-6789D254D6BB}"/>
          </ac:spMkLst>
        </pc:spChg>
        <pc:spChg chg="add mod">
          <ac:chgData name="" userId="b7ba903d58cde83e" providerId="LiveId" clId="{A3574682-266B-4E48-91CB-2461FEC85A51}" dt="2018-04-26T18:28:54.946" v="10197" actId="1076"/>
          <ac:spMkLst>
            <pc:docMk/>
            <pc:sldMk cId="4170088421" sldId="403"/>
            <ac:spMk id="17" creationId="{275BA9EF-F74D-4C40-BF77-AC06772796B0}"/>
          </ac:spMkLst>
        </pc:spChg>
        <pc:graphicFrameChg chg="add mod modGraphic">
          <ac:chgData name="" userId="b7ba903d58cde83e" providerId="LiveId" clId="{A3574682-266B-4E48-91CB-2461FEC85A51}" dt="2018-04-26T18:26:00.331" v="10177" actId="207"/>
          <ac:graphicFrameMkLst>
            <pc:docMk/>
            <pc:sldMk cId="4170088421" sldId="403"/>
            <ac:graphicFrameMk id="3" creationId="{2D648FE9-9F40-4787-877A-E1FB19D7C257}"/>
          </ac:graphicFrameMkLst>
        </pc:graphicFrameChg>
        <pc:graphicFrameChg chg="del modGraphic">
          <ac:chgData name="" userId="b7ba903d58cde83e" providerId="LiveId" clId="{A3574682-266B-4E48-91CB-2461FEC85A51}" dt="2018-04-26T17:45:23.334" v="9594" actId="478"/>
          <ac:graphicFrameMkLst>
            <pc:docMk/>
            <pc:sldMk cId="4170088421" sldId="403"/>
            <ac:graphicFrameMk id="8" creationId="{A168D39B-D6D9-4421-BCB5-BD1A2BEB31C9}"/>
          </ac:graphicFrameMkLst>
        </pc:graphicFrameChg>
        <pc:picChg chg="del">
          <ac:chgData name="" userId="b7ba903d58cde83e" providerId="LiveId" clId="{A3574682-266B-4E48-91CB-2461FEC85A51}" dt="2018-04-26T17:45:24.928" v="9595" actId="478"/>
          <ac:picMkLst>
            <pc:docMk/>
            <pc:sldMk cId="4170088421" sldId="403"/>
            <ac:picMk id="3" creationId="{9984A3AD-3FB7-4F27-9278-69E281ABFCB1}"/>
          </ac:picMkLst>
        </pc:picChg>
        <pc:picChg chg="add mod">
          <ac:chgData name="" userId="b7ba903d58cde83e" providerId="LiveId" clId="{A3574682-266B-4E48-91CB-2461FEC85A51}" dt="2018-04-26T18:27:09.656" v="10185" actId="1076"/>
          <ac:picMkLst>
            <pc:docMk/>
            <pc:sldMk cId="4170088421" sldId="403"/>
            <ac:picMk id="16" creationId="{E1086346-5722-4695-B123-6421908E3C12}"/>
          </ac:picMkLst>
        </pc:picChg>
      </pc:sldChg>
      <pc:sldChg chg="addSp delSp modSp add addCm delCm">
        <pc:chgData name="" userId="b7ba903d58cde83e" providerId="LiveId" clId="{A3574682-266B-4E48-91CB-2461FEC85A51}" dt="2018-04-30T11:25:44.889" v="16978" actId="207"/>
        <pc:sldMkLst>
          <pc:docMk/>
          <pc:sldMk cId="1113407285" sldId="404"/>
        </pc:sldMkLst>
        <pc:spChg chg="del">
          <ac:chgData name="" userId="b7ba903d58cde83e" providerId="LiveId" clId="{A3574682-266B-4E48-91CB-2461FEC85A51}" dt="2018-04-27T07:16:47.568" v="12458" actId="478"/>
          <ac:spMkLst>
            <pc:docMk/>
            <pc:sldMk cId="1113407285" sldId="404"/>
            <ac:spMk id="3" creationId="{5E0DB4FB-FAC0-4AA9-AEFF-F7BDA0ACD387}"/>
          </ac:spMkLst>
        </pc:spChg>
        <pc:spChg chg="del">
          <ac:chgData name="" userId="b7ba903d58cde83e" providerId="LiveId" clId="{A3574682-266B-4E48-91CB-2461FEC85A51}" dt="2018-04-26T18:36:02.331" v="10352" actId="478"/>
          <ac:spMkLst>
            <pc:docMk/>
            <pc:sldMk cId="1113407285" sldId="404"/>
            <ac:spMk id="3" creationId="{00000000-0000-0000-0000-000000000000}"/>
          </ac:spMkLst>
        </pc:spChg>
        <pc:spChg chg="del">
          <ac:chgData name="" userId="b7ba903d58cde83e" providerId="LiveId" clId="{A3574682-266B-4E48-91CB-2461FEC85A51}" dt="2018-04-27T07:18:18.478" v="12459" actId="478"/>
          <ac:spMkLst>
            <pc:docMk/>
            <pc:sldMk cId="1113407285" sldId="404"/>
            <ac:spMk id="9" creationId="{BAA328E8-6FC2-40AB-8176-1B674688C905}"/>
          </ac:spMkLst>
        </pc:spChg>
        <pc:spChg chg="mod">
          <ac:chgData name="" userId="b7ba903d58cde83e" providerId="LiveId" clId="{A3574682-266B-4E48-91CB-2461FEC85A51}" dt="2018-04-30T10:56:54.911" v="16321" actId="20577"/>
          <ac:spMkLst>
            <pc:docMk/>
            <pc:sldMk cId="1113407285" sldId="404"/>
            <ac:spMk id="10" creationId="{00000000-0000-0000-0000-000000000000}"/>
          </ac:spMkLst>
        </pc:spChg>
        <pc:graphicFrameChg chg="add mod modGraphic">
          <ac:chgData name="" userId="b7ba903d58cde83e" providerId="LiveId" clId="{A3574682-266B-4E48-91CB-2461FEC85A51}" dt="2018-04-27T11:38:47.960" v="13370" actId="20577"/>
          <ac:graphicFrameMkLst>
            <pc:docMk/>
            <pc:sldMk cId="1113407285" sldId="404"/>
            <ac:graphicFrameMk id="6" creationId="{068DFF45-801D-4E7D-AC78-5F10A33970E2}"/>
          </ac:graphicFrameMkLst>
        </pc:graphicFrameChg>
        <pc:graphicFrameChg chg="modGraphic">
          <ac:chgData name="" userId="b7ba903d58cde83e" providerId="LiveId" clId="{A3574682-266B-4E48-91CB-2461FEC85A51}" dt="2018-04-30T11:25:44.889" v="16978" actId="207"/>
          <ac:graphicFrameMkLst>
            <pc:docMk/>
            <pc:sldMk cId="1113407285" sldId="404"/>
            <ac:graphicFrameMk id="11" creationId="{39B1C566-59B0-49FB-B7F8-6A2121CF55F3}"/>
          </ac:graphicFrameMkLst>
        </pc:graphicFrameChg>
      </pc:sldChg>
      <pc:sldChg chg="addSp delSp modSp add">
        <pc:chgData name="" userId="b7ba903d58cde83e" providerId="LiveId" clId="{A3574682-266B-4E48-91CB-2461FEC85A51}" dt="2018-04-30T11:02:13.556" v="16477" actId="20577"/>
        <pc:sldMkLst>
          <pc:docMk/>
          <pc:sldMk cId="611551771" sldId="405"/>
        </pc:sldMkLst>
        <pc:spChg chg="add mod">
          <ac:chgData name="" userId="b7ba903d58cde83e" providerId="LiveId" clId="{A3574682-266B-4E48-91CB-2461FEC85A51}" dt="2018-04-27T04:28:18.608" v="11193" actId="20577"/>
          <ac:spMkLst>
            <pc:docMk/>
            <pc:sldMk cId="611551771" sldId="405"/>
            <ac:spMk id="8" creationId="{36BAD5DD-C661-476C-9DE1-68192F3BB940}"/>
          </ac:spMkLst>
        </pc:spChg>
        <pc:spChg chg="mod">
          <ac:chgData name="" userId="b7ba903d58cde83e" providerId="LiveId" clId="{A3574682-266B-4E48-91CB-2461FEC85A51}" dt="2018-04-30T11:02:13.556" v="16477" actId="20577"/>
          <ac:spMkLst>
            <pc:docMk/>
            <pc:sldMk cId="611551771" sldId="405"/>
            <ac:spMk id="10" creationId="{00000000-0000-0000-0000-000000000000}"/>
          </ac:spMkLst>
        </pc:spChg>
        <pc:spChg chg="mod">
          <ac:chgData name="" userId="b7ba903d58cde83e" providerId="LiveId" clId="{A3574682-266B-4E48-91CB-2461FEC85A51}" dt="2018-04-27T15:19:42.635" v="14112" actId="20577"/>
          <ac:spMkLst>
            <pc:docMk/>
            <pc:sldMk cId="611551771" sldId="405"/>
            <ac:spMk id="12" creationId="{00000000-0000-0000-0000-000000000000}"/>
          </ac:spMkLst>
        </pc:spChg>
        <pc:spChg chg="del">
          <ac:chgData name="" userId="b7ba903d58cde83e" providerId="LiveId" clId="{A3574682-266B-4E48-91CB-2461FEC85A51}" dt="2018-04-27T04:11:18.390" v="11026" actId="478"/>
          <ac:spMkLst>
            <pc:docMk/>
            <pc:sldMk cId="611551771" sldId="405"/>
            <ac:spMk id="13" creationId="{00000000-0000-0000-0000-000000000000}"/>
          </ac:spMkLst>
        </pc:spChg>
        <pc:spChg chg="add mod">
          <ac:chgData name="" userId="b7ba903d58cde83e" providerId="LiveId" clId="{A3574682-266B-4E48-91CB-2461FEC85A51}" dt="2018-04-27T04:27:41.335" v="11189" actId="20577"/>
          <ac:spMkLst>
            <pc:docMk/>
            <pc:sldMk cId="611551771" sldId="405"/>
            <ac:spMk id="16" creationId="{FC5DE1C9-D9BC-4217-914F-E4FB83E2F8D1}"/>
          </ac:spMkLst>
        </pc:spChg>
        <pc:graphicFrameChg chg="add mod modGraphic">
          <ac:chgData name="" userId="b7ba903d58cde83e" providerId="LiveId" clId="{A3574682-266B-4E48-91CB-2461FEC85A51}" dt="2018-04-27T12:16:32.173" v="13722" actId="20577"/>
          <ac:graphicFrameMkLst>
            <pc:docMk/>
            <pc:sldMk cId="611551771" sldId="405"/>
            <ac:graphicFrameMk id="11" creationId="{201F6A29-6633-4A56-B7F2-B66EBA1E4896}"/>
          </ac:graphicFrameMkLst>
        </pc:graphicFrameChg>
        <pc:picChg chg="add mod modCrop">
          <ac:chgData name="" userId="b7ba903d58cde83e" providerId="LiveId" clId="{A3574682-266B-4E48-91CB-2461FEC85A51}" dt="2018-04-27T04:23:49.726" v="11162" actId="1076"/>
          <ac:picMkLst>
            <pc:docMk/>
            <pc:sldMk cId="611551771" sldId="405"/>
            <ac:picMk id="6" creationId="{C9C288E2-C91D-44CA-9D04-5677AFBF0E24}"/>
          </ac:picMkLst>
        </pc:picChg>
      </pc:sldChg>
      <pc:sldChg chg="addSp delSp modSp add">
        <pc:chgData name="" userId="b7ba903d58cde83e" providerId="LiveId" clId="{A3574682-266B-4E48-91CB-2461FEC85A51}" dt="2018-04-30T10:51:17.620" v="16124" actId="20577"/>
        <pc:sldMkLst>
          <pc:docMk/>
          <pc:sldMk cId="4016325855" sldId="406"/>
        </pc:sldMkLst>
        <pc:spChg chg="mod">
          <ac:chgData name="" userId="b7ba903d58cde83e" providerId="LiveId" clId="{A3574682-266B-4E48-91CB-2461FEC85A51}" dt="2018-04-30T10:51:17.620" v="16124" actId="20577"/>
          <ac:spMkLst>
            <pc:docMk/>
            <pc:sldMk cId="4016325855" sldId="406"/>
            <ac:spMk id="10" creationId="{00000000-0000-0000-0000-000000000000}"/>
          </ac:spMkLst>
        </pc:spChg>
        <pc:spChg chg="add mod">
          <ac:chgData name="" userId="b7ba903d58cde83e" providerId="LiveId" clId="{A3574682-266B-4E48-91CB-2461FEC85A51}" dt="2018-04-27T05:01:21.965" v="11539" actId="1076"/>
          <ac:spMkLst>
            <pc:docMk/>
            <pc:sldMk cId="4016325855" sldId="406"/>
            <ac:spMk id="11" creationId="{B28D96DC-8545-4F67-BF55-2D0210A3FF8D}"/>
          </ac:spMkLst>
        </pc:spChg>
        <pc:spChg chg="mod">
          <ac:chgData name="" userId="b7ba903d58cde83e" providerId="LiveId" clId="{A3574682-266B-4E48-91CB-2461FEC85A51}" dt="2018-04-27T04:41:37.724" v="11277" actId="14100"/>
          <ac:spMkLst>
            <pc:docMk/>
            <pc:sldMk cId="4016325855" sldId="406"/>
            <ac:spMk id="12" creationId="{00000000-0000-0000-0000-000000000000}"/>
          </ac:spMkLst>
        </pc:spChg>
        <pc:spChg chg="add mod">
          <ac:chgData name="" userId="b7ba903d58cde83e" providerId="LiveId" clId="{A3574682-266B-4E48-91CB-2461FEC85A51}" dt="2018-04-27T04:58:25.231" v="11428" actId="20577"/>
          <ac:spMkLst>
            <pc:docMk/>
            <pc:sldMk cId="4016325855" sldId="406"/>
            <ac:spMk id="17" creationId="{61F590EA-6954-47A1-AB91-8B948CA2367A}"/>
          </ac:spMkLst>
        </pc:spChg>
        <pc:spChg chg="del">
          <ac:chgData name="" userId="b7ba903d58cde83e" providerId="LiveId" clId="{A3574682-266B-4E48-91CB-2461FEC85A51}" dt="2018-04-27T04:36:42.089" v="11199" actId="478"/>
          <ac:spMkLst>
            <pc:docMk/>
            <pc:sldMk cId="4016325855" sldId="406"/>
            <ac:spMk id="19" creationId="{A065A4F3-179E-4D77-827E-ADD9A80D4D6D}"/>
          </ac:spMkLst>
        </pc:spChg>
        <pc:spChg chg="del">
          <ac:chgData name="" userId="b7ba903d58cde83e" providerId="LiveId" clId="{A3574682-266B-4E48-91CB-2461FEC85A51}" dt="2018-04-27T04:36:40.325" v="11198" actId="478"/>
          <ac:spMkLst>
            <pc:docMk/>
            <pc:sldMk cId="4016325855" sldId="406"/>
            <ac:spMk id="20" creationId="{FF9BD638-69DB-45C4-B611-D6188F9E0C87}"/>
          </ac:spMkLst>
        </pc:spChg>
        <pc:graphicFrameChg chg="add mod modGraphic">
          <ac:chgData name="" userId="b7ba903d58cde83e" providerId="LiveId" clId="{A3574682-266B-4E48-91CB-2461FEC85A51}" dt="2018-04-27T04:56:39.217" v="11413" actId="207"/>
          <ac:graphicFrameMkLst>
            <pc:docMk/>
            <pc:sldMk cId="4016325855" sldId="406"/>
            <ac:graphicFrameMk id="2" creationId="{16B46D71-7908-4C9C-9EC7-3346BCB98D80}"/>
          </ac:graphicFrameMkLst>
        </pc:graphicFrameChg>
        <pc:graphicFrameChg chg="del modGraphic">
          <ac:chgData name="" userId="b7ba903d58cde83e" providerId="LiveId" clId="{A3574682-266B-4E48-91CB-2461FEC85A51}" dt="2018-04-27T04:37:31.760" v="11206" actId="478"/>
          <ac:graphicFrameMkLst>
            <pc:docMk/>
            <pc:sldMk cId="4016325855" sldId="406"/>
            <ac:graphicFrameMk id="6" creationId="{7369659D-2324-4E2E-BE16-6CA6217303DC}"/>
          </ac:graphicFrameMkLst>
        </pc:graphicFrameChg>
        <pc:picChg chg="add mod modCrop">
          <ac:chgData name="" userId="b7ba903d58cde83e" providerId="LiveId" clId="{A3574682-266B-4E48-91CB-2461FEC85A51}" dt="2018-04-27T04:57:57.587" v="11420" actId="1076"/>
          <ac:picMkLst>
            <pc:docMk/>
            <pc:sldMk cId="4016325855" sldId="406"/>
            <ac:picMk id="9" creationId="{A9BD25B4-0C88-46EA-86F8-51B243C24B87}"/>
          </ac:picMkLst>
        </pc:picChg>
        <pc:picChg chg="del">
          <ac:chgData name="" userId="b7ba903d58cde83e" providerId="LiveId" clId="{A3574682-266B-4E48-91CB-2461FEC85A51}" dt="2018-04-27T04:36:43.542" v="11200" actId="478"/>
          <ac:picMkLst>
            <pc:docMk/>
            <pc:sldMk cId="4016325855" sldId="406"/>
            <ac:picMk id="13" creationId="{5790426C-665C-4EA2-A9C4-E603B50D70DB}"/>
          </ac:picMkLst>
        </pc:picChg>
      </pc:sldChg>
      <pc:sldChg chg="addSp delSp modSp add">
        <pc:chgData name="" userId="b7ba903d58cde83e" providerId="LiveId" clId="{A3574682-266B-4E48-91CB-2461FEC85A51}" dt="2018-04-30T10:48:42.290" v="16034" actId="20577"/>
        <pc:sldMkLst>
          <pc:docMk/>
          <pc:sldMk cId="1943487566" sldId="407"/>
        </pc:sldMkLst>
        <pc:spChg chg="add mod">
          <ac:chgData name="" userId="b7ba903d58cde83e" providerId="LiveId" clId="{A3574682-266B-4E48-91CB-2461FEC85A51}" dt="2018-04-27T06:28:13.647" v="12456" actId="404"/>
          <ac:spMkLst>
            <pc:docMk/>
            <pc:sldMk cId="1943487566" sldId="407"/>
            <ac:spMk id="2" creationId="{DAB929AE-5C03-42B8-8E12-CBB8E9158D46}"/>
          </ac:spMkLst>
        </pc:spChg>
        <pc:spChg chg="del">
          <ac:chgData name="" userId="b7ba903d58cde83e" providerId="LiveId" clId="{A3574682-266B-4E48-91CB-2461FEC85A51}" dt="2018-04-27T05:31:05.165" v="11571" actId="478"/>
          <ac:spMkLst>
            <pc:docMk/>
            <pc:sldMk cId="1943487566" sldId="407"/>
            <ac:spMk id="2" creationId="{00000000-0000-0000-0000-000000000000}"/>
          </ac:spMkLst>
        </pc:spChg>
        <pc:spChg chg="mod">
          <ac:chgData name="" userId="b7ba903d58cde83e" providerId="LiveId" clId="{A3574682-266B-4E48-91CB-2461FEC85A51}" dt="2018-04-30T10:48:42.290" v="16034" actId="20577"/>
          <ac:spMkLst>
            <pc:docMk/>
            <pc:sldMk cId="1943487566" sldId="407"/>
            <ac:spMk id="10" creationId="{00000000-0000-0000-0000-000000000000}"/>
          </ac:spMkLst>
        </pc:spChg>
        <pc:spChg chg="add mod">
          <ac:chgData name="" userId="b7ba903d58cde83e" providerId="LiveId" clId="{A3574682-266B-4E48-91CB-2461FEC85A51}" dt="2018-04-27T06:14:32.830" v="12130" actId="164"/>
          <ac:spMkLst>
            <pc:docMk/>
            <pc:sldMk cId="1943487566" sldId="407"/>
            <ac:spMk id="37" creationId="{D21E6896-7837-4ED8-A092-BADE08DB998E}"/>
          </ac:spMkLst>
        </pc:spChg>
        <pc:spChg chg="add mod">
          <ac:chgData name="" userId="b7ba903d58cde83e" providerId="LiveId" clId="{A3574682-266B-4E48-91CB-2461FEC85A51}" dt="2018-04-27T06:23:26.034" v="12334" actId="164"/>
          <ac:spMkLst>
            <pc:docMk/>
            <pc:sldMk cId="1943487566" sldId="407"/>
            <ac:spMk id="45" creationId="{B80A9F34-1578-4C93-9364-032EB79C1860}"/>
          </ac:spMkLst>
        </pc:spChg>
        <pc:spChg chg="mod">
          <ac:chgData name="" userId="b7ba903d58cde83e" providerId="LiveId" clId="{A3574682-266B-4E48-91CB-2461FEC85A51}" dt="2018-04-27T12:30:04.124" v="13799" actId="1076"/>
          <ac:spMkLst>
            <pc:docMk/>
            <pc:sldMk cId="1943487566" sldId="407"/>
            <ac:spMk id="55" creationId="{7968F836-1A83-4A97-ABD5-12BF8165F1BA}"/>
          </ac:spMkLst>
        </pc:spChg>
        <pc:spChg chg="add mod">
          <ac:chgData name="" userId="b7ba903d58cde83e" providerId="LiveId" clId="{A3574682-266B-4E48-91CB-2461FEC85A51}" dt="2018-04-27T06:28:02.181" v="12455" actId="404"/>
          <ac:spMkLst>
            <pc:docMk/>
            <pc:sldMk cId="1943487566" sldId="407"/>
            <ac:spMk id="58" creationId="{6E5CB530-E0D3-4DD5-8720-F7211B23B811}"/>
          </ac:spMkLst>
        </pc:spChg>
        <pc:spChg chg="add mod">
          <ac:chgData name="" userId="b7ba903d58cde83e" providerId="LiveId" clId="{A3574682-266B-4E48-91CB-2461FEC85A51}" dt="2018-04-27T06:21:16.424" v="12286" actId="1076"/>
          <ac:spMkLst>
            <pc:docMk/>
            <pc:sldMk cId="1943487566" sldId="407"/>
            <ac:spMk id="62" creationId="{95B7C54B-6B6A-45B3-8F17-CA1C5DDE9EA8}"/>
          </ac:spMkLst>
        </pc:spChg>
        <pc:spChg chg="add mod">
          <ac:chgData name="" userId="b7ba903d58cde83e" providerId="LiveId" clId="{A3574682-266B-4E48-91CB-2461FEC85A51}" dt="2018-04-27T08:55:23.147" v="12581" actId="20577"/>
          <ac:spMkLst>
            <pc:docMk/>
            <pc:sldMk cId="1943487566" sldId="407"/>
            <ac:spMk id="69" creationId="{6B6BDEB1-9923-4AFF-8FCE-A85398C17806}"/>
          </ac:spMkLst>
        </pc:spChg>
        <pc:spChg chg="add mod">
          <ac:chgData name="" userId="b7ba903d58cde83e" providerId="LiveId" clId="{A3574682-266B-4E48-91CB-2461FEC85A51}" dt="2018-04-27T06:20:25.651" v="12272" actId="1076"/>
          <ac:spMkLst>
            <pc:docMk/>
            <pc:sldMk cId="1943487566" sldId="407"/>
            <ac:spMk id="76" creationId="{557D7CFB-EEEE-4929-A058-F130FC80CEA3}"/>
          </ac:spMkLst>
        </pc:spChg>
        <pc:spChg chg="add mod">
          <ac:chgData name="" userId="b7ba903d58cde83e" providerId="LiveId" clId="{A3574682-266B-4E48-91CB-2461FEC85A51}" dt="2018-04-27T06:20:05.529" v="12265" actId="14100"/>
          <ac:spMkLst>
            <pc:docMk/>
            <pc:sldMk cId="1943487566" sldId="407"/>
            <ac:spMk id="80" creationId="{E02FA174-02B7-406F-A78F-6463A80E5E53}"/>
          </ac:spMkLst>
        </pc:spChg>
        <pc:spChg chg="add mod">
          <ac:chgData name="" userId="b7ba903d58cde83e" providerId="LiveId" clId="{A3574682-266B-4E48-91CB-2461FEC85A51}" dt="2018-04-27T06:23:33.438" v="12335" actId="164"/>
          <ac:spMkLst>
            <pc:docMk/>
            <pc:sldMk cId="1943487566" sldId="407"/>
            <ac:spMk id="87" creationId="{DBE7FBFA-50D6-49C7-9853-A4D391331921}"/>
          </ac:spMkLst>
        </pc:spChg>
        <pc:spChg chg="add mod">
          <ac:chgData name="" userId="b7ba903d58cde83e" providerId="LiveId" clId="{A3574682-266B-4E48-91CB-2461FEC85A51}" dt="2018-04-27T06:23:40.946" v="12336" actId="164"/>
          <ac:spMkLst>
            <pc:docMk/>
            <pc:sldMk cId="1943487566" sldId="407"/>
            <ac:spMk id="90" creationId="{861D1FA2-12C3-41EE-BF60-87D15C5E264B}"/>
          </ac:spMkLst>
        </pc:spChg>
        <pc:spChg chg="add mod">
          <ac:chgData name="" userId="b7ba903d58cde83e" providerId="LiveId" clId="{A3574682-266B-4E48-91CB-2461FEC85A51}" dt="2018-04-27T06:25:59.722" v="12375" actId="164"/>
          <ac:spMkLst>
            <pc:docMk/>
            <pc:sldMk cId="1943487566" sldId="407"/>
            <ac:spMk id="92" creationId="{9D0DC0CA-8EAF-4B67-8F0C-510AC20D0A2F}"/>
          </ac:spMkLst>
        </pc:spChg>
        <pc:spChg chg="add mod">
          <ac:chgData name="" userId="b7ba903d58cde83e" providerId="LiveId" clId="{A3574682-266B-4E48-91CB-2461FEC85A51}" dt="2018-04-27T06:27:06.325" v="12428" actId="164"/>
          <ac:spMkLst>
            <pc:docMk/>
            <pc:sldMk cId="1943487566" sldId="407"/>
            <ac:spMk id="94" creationId="{96B8025D-573E-4FC4-8D4D-66D5118161A4}"/>
          </ac:spMkLst>
        </pc:spChg>
        <pc:spChg chg="add mod">
          <ac:chgData name="" userId="b7ba903d58cde83e" providerId="LiveId" clId="{A3574682-266B-4E48-91CB-2461FEC85A51}" dt="2018-04-27T06:27:44.663" v="12454" actId="164"/>
          <ac:spMkLst>
            <pc:docMk/>
            <pc:sldMk cId="1943487566" sldId="407"/>
            <ac:spMk id="99" creationId="{7968F836-1A83-4A97-ABD5-12BF8165F1BA}"/>
          </ac:spMkLst>
        </pc:spChg>
        <pc:spChg chg="add mod">
          <ac:chgData name="" userId="b7ba903d58cde83e" providerId="LiveId" clId="{A3574682-266B-4E48-91CB-2461FEC85A51}" dt="2018-04-27T12:34:06.194" v="13826" actId="164"/>
          <ac:spMkLst>
            <pc:docMk/>
            <pc:sldMk cId="1943487566" sldId="407"/>
            <ac:spMk id="106" creationId="{55D0D5DD-4EF0-4618-969E-F69E749B843D}"/>
          </ac:spMkLst>
        </pc:spChg>
        <pc:grpChg chg="add mod">
          <ac:chgData name="" userId="b7ba903d58cde83e" providerId="LiveId" clId="{A3574682-266B-4E48-91CB-2461FEC85A51}" dt="2018-04-27T07:23:22.222" v="12462" actId="1076"/>
          <ac:grpSpMkLst>
            <pc:docMk/>
            <pc:sldMk cId="1943487566" sldId="407"/>
            <ac:grpSpMk id="24" creationId="{F022687D-F191-494D-B6D7-01CB03651A9C}"/>
          </ac:grpSpMkLst>
        </pc:grpChg>
        <pc:grpChg chg="add mod">
          <ac:chgData name="" userId="b7ba903d58cde83e" providerId="LiveId" clId="{A3574682-266B-4E48-91CB-2461FEC85A51}" dt="2018-04-27T06:14:32.830" v="12130" actId="164"/>
          <ac:grpSpMkLst>
            <pc:docMk/>
            <pc:sldMk cId="1943487566" sldId="407"/>
            <ac:grpSpMk id="38" creationId="{E7304F26-EE32-44F1-A0E6-86925FDDCAD0}"/>
          </ac:grpSpMkLst>
        </pc:grpChg>
        <pc:grpChg chg="add mod">
          <ac:chgData name="" userId="b7ba903d58cde83e" providerId="LiveId" clId="{A3574682-266B-4E48-91CB-2461FEC85A51}" dt="2018-04-27T06:23:26.034" v="12334" actId="164"/>
          <ac:grpSpMkLst>
            <pc:docMk/>
            <pc:sldMk cId="1943487566" sldId="407"/>
            <ac:grpSpMk id="48" creationId="{A415D9B9-0A11-4330-AAD0-3F57699020EC}"/>
          </ac:grpSpMkLst>
        </pc:grpChg>
        <pc:grpChg chg="add mod">
          <ac:chgData name="" userId="b7ba903d58cde83e" providerId="LiveId" clId="{A3574682-266B-4E48-91CB-2461FEC85A51}" dt="2018-04-27T06:12:06.459" v="12101" actId="164"/>
          <ac:grpSpMkLst>
            <pc:docMk/>
            <pc:sldMk cId="1943487566" sldId="407"/>
            <ac:grpSpMk id="61" creationId="{7B271143-4036-4FB5-BD8B-745533E82B5E}"/>
          </ac:grpSpMkLst>
        </pc:grpChg>
        <pc:grpChg chg="add mod">
          <ac:chgData name="" userId="b7ba903d58cde83e" providerId="LiveId" clId="{A3574682-266B-4E48-91CB-2461FEC85A51}" dt="2018-04-27T07:23:24.793" v="12463" actId="1076"/>
          <ac:grpSpMkLst>
            <pc:docMk/>
            <pc:sldMk cId="1943487566" sldId="407"/>
            <ac:grpSpMk id="65" creationId="{6C2B935A-6049-43FB-ABC3-365FC4FFD7B8}"/>
          </ac:grpSpMkLst>
        </pc:grpChg>
        <pc:grpChg chg="add mod">
          <ac:chgData name="" userId="b7ba903d58cde83e" providerId="LiveId" clId="{A3574682-266B-4E48-91CB-2461FEC85A51}" dt="2018-04-27T06:20:56.976" v="12282" actId="1076"/>
          <ac:grpSpMkLst>
            <pc:docMk/>
            <pc:sldMk cId="1943487566" sldId="407"/>
            <ac:grpSpMk id="70" creationId="{57E4A0E6-2480-472F-A8FA-1CE286640422}"/>
          </ac:grpSpMkLst>
        </pc:grpChg>
        <pc:grpChg chg="add mod">
          <ac:chgData name="" userId="b7ba903d58cde83e" providerId="LiveId" clId="{A3574682-266B-4E48-91CB-2461FEC85A51}" dt="2018-04-27T06:19:41.368" v="12255" actId="1035"/>
          <ac:grpSpMkLst>
            <pc:docMk/>
            <pc:sldMk cId="1943487566" sldId="407"/>
            <ac:grpSpMk id="73" creationId="{054E6CBD-1735-4CA2-8772-16318F98A701}"/>
          </ac:grpSpMkLst>
        </pc:grpChg>
        <pc:grpChg chg="add mod">
          <ac:chgData name="" userId="b7ba903d58cde83e" providerId="LiveId" clId="{A3574682-266B-4E48-91CB-2461FEC85A51}" dt="2018-04-27T06:19:41.368" v="12255" actId="1035"/>
          <ac:grpSpMkLst>
            <pc:docMk/>
            <pc:sldMk cId="1943487566" sldId="407"/>
            <ac:grpSpMk id="81" creationId="{8D4309F5-D712-4CFE-AA0D-53FFB5AB6656}"/>
          </ac:grpSpMkLst>
        </pc:grpChg>
        <pc:grpChg chg="add mod">
          <ac:chgData name="" userId="b7ba903d58cde83e" providerId="LiveId" clId="{A3574682-266B-4E48-91CB-2461FEC85A51}" dt="2018-04-27T06:23:33.438" v="12335" actId="164"/>
          <ac:grpSpMkLst>
            <pc:docMk/>
            <pc:sldMk cId="1943487566" sldId="407"/>
            <ac:grpSpMk id="85" creationId="{ECC9DDBF-F823-4869-8B26-378B4449C0D9}"/>
          </ac:grpSpMkLst>
        </pc:grpChg>
        <pc:grpChg chg="add mod">
          <ac:chgData name="" userId="b7ba903d58cde83e" providerId="LiveId" clId="{A3574682-266B-4E48-91CB-2461FEC85A51}" dt="2018-04-27T06:23:40.946" v="12336" actId="164"/>
          <ac:grpSpMkLst>
            <pc:docMk/>
            <pc:sldMk cId="1943487566" sldId="407"/>
            <ac:grpSpMk id="89" creationId="{1A4AC4B1-9574-475B-94E1-5163E612D865}"/>
          </ac:grpSpMkLst>
        </pc:grpChg>
        <pc:grpChg chg="add mod">
          <ac:chgData name="" userId="b7ba903d58cde83e" providerId="LiveId" clId="{A3574682-266B-4E48-91CB-2461FEC85A51}" dt="2018-04-27T06:25:59.722" v="12375" actId="164"/>
          <ac:grpSpMkLst>
            <pc:docMk/>
            <pc:sldMk cId="1943487566" sldId="407"/>
            <ac:grpSpMk id="93" creationId="{A01D91D7-297C-4554-8854-BFB0032A96F2}"/>
          </ac:grpSpMkLst>
        </pc:grpChg>
        <pc:grpChg chg="add mod">
          <ac:chgData name="" userId="b7ba903d58cde83e" providerId="LiveId" clId="{A3574682-266B-4E48-91CB-2461FEC85A51}" dt="2018-04-27T06:27:06.325" v="12428" actId="164"/>
          <ac:grpSpMkLst>
            <pc:docMk/>
            <pc:sldMk cId="1943487566" sldId="407"/>
            <ac:grpSpMk id="96" creationId="{3B8A59D2-28FA-44FF-B301-42996C6B1863}"/>
          </ac:grpSpMkLst>
        </pc:grpChg>
        <pc:grpChg chg="add mod">
          <ac:chgData name="" userId="b7ba903d58cde83e" providerId="LiveId" clId="{A3574682-266B-4E48-91CB-2461FEC85A51}" dt="2018-04-27T06:27:44.663" v="12454" actId="164"/>
          <ac:grpSpMkLst>
            <pc:docMk/>
            <pc:sldMk cId="1943487566" sldId="407"/>
            <ac:grpSpMk id="97" creationId="{3D88BA11-8654-497B-9BBD-B93FE0221F5B}"/>
          </ac:grpSpMkLst>
        </pc:grpChg>
        <pc:grpChg chg="add mod">
          <ac:chgData name="" userId="b7ba903d58cde83e" providerId="LiveId" clId="{A3574682-266B-4E48-91CB-2461FEC85A51}" dt="2018-04-27T12:34:06.194" v="13826" actId="164"/>
          <ac:grpSpMkLst>
            <pc:docMk/>
            <pc:sldMk cId="1943487566" sldId="407"/>
            <ac:grpSpMk id="107" creationId="{F3355134-B3E9-4032-AA0A-C1C407A322D6}"/>
          </ac:grpSpMkLst>
        </pc:grpChg>
        <pc:graphicFrameChg chg="add del modGraphic">
          <ac:chgData name="" userId="b7ba903d58cde83e" providerId="LiveId" clId="{A3574682-266B-4E48-91CB-2461FEC85A51}" dt="2018-04-27T12:34:30.046" v="13829" actId="27309"/>
          <ac:graphicFrameMkLst>
            <pc:docMk/>
            <pc:sldMk cId="1943487566" sldId="407"/>
            <ac:graphicFrameMk id="109" creationId="{1B898E89-4EBC-4D87-AA19-10FF001261E8}"/>
          </ac:graphicFrameMkLst>
        </pc:graphicFrameChg>
        <pc:picChg chg="add mod">
          <ac:chgData name="" userId="b7ba903d58cde83e" providerId="LiveId" clId="{A3574682-266B-4E48-91CB-2461FEC85A51}" dt="2018-04-27T07:23:41.321" v="12466" actId="1076"/>
          <ac:picMkLst>
            <pc:docMk/>
            <pc:sldMk cId="1943487566" sldId="407"/>
            <ac:picMk id="8" creationId="{66865280-5DC1-4856-9EBB-049CBD2B55E7}"/>
          </ac:picMkLst>
        </pc:picChg>
        <pc:picChg chg="add mod">
          <ac:chgData name="" userId="b7ba903d58cde83e" providerId="LiveId" clId="{A3574682-266B-4E48-91CB-2461FEC85A51}" dt="2018-04-27T06:07:26.250" v="12058" actId="164"/>
          <ac:picMkLst>
            <pc:docMk/>
            <pc:sldMk cId="1943487566" sldId="407"/>
            <ac:picMk id="16" creationId="{565BA573-C827-42EA-AAC4-1C45D0E2401C}"/>
          </ac:picMkLst>
        </pc:picChg>
        <pc:picChg chg="add mod">
          <ac:chgData name="" userId="b7ba903d58cde83e" providerId="LiveId" clId="{A3574682-266B-4E48-91CB-2461FEC85A51}" dt="2018-04-27T06:14:32.830" v="12130" actId="164"/>
          <ac:picMkLst>
            <pc:docMk/>
            <pc:sldMk cId="1943487566" sldId="407"/>
            <ac:picMk id="18" creationId="{4B13EE27-0C93-4528-AB1D-261989A91B0E}"/>
          </ac:picMkLst>
        </pc:picChg>
        <pc:picChg chg="add mod modCrop">
          <ac:chgData name="" userId="b7ba903d58cde83e" providerId="LiveId" clId="{A3574682-266B-4E48-91CB-2461FEC85A51}" dt="2018-04-27T06:23:26.034" v="12334" actId="164"/>
          <ac:picMkLst>
            <pc:docMk/>
            <pc:sldMk cId="1943487566" sldId="407"/>
            <ac:picMk id="25" creationId="{B5551057-187A-41F2-A99F-E7A777A1BB2F}"/>
          </ac:picMkLst>
        </pc:picChg>
        <pc:picChg chg="add mod modCrop">
          <ac:chgData name="" userId="b7ba903d58cde83e" providerId="LiveId" clId="{A3574682-266B-4E48-91CB-2461FEC85A51}" dt="2018-04-27T06:12:06.459" v="12101" actId="164"/>
          <ac:picMkLst>
            <pc:docMk/>
            <pc:sldMk cId="1943487566" sldId="407"/>
            <ac:picMk id="57" creationId="{D28D200A-3BDC-4AFE-B071-FBF55E822188}"/>
          </ac:picMkLst>
        </pc:picChg>
        <pc:picChg chg="add mod modCrop">
          <ac:chgData name="" userId="b7ba903d58cde83e" providerId="LiveId" clId="{A3574682-266B-4E48-91CB-2461FEC85A51}" dt="2018-04-27T06:13:20.908" v="12111" actId="164"/>
          <ac:picMkLst>
            <pc:docMk/>
            <pc:sldMk cId="1943487566" sldId="407"/>
            <ac:picMk id="66" creationId="{86D8A282-165F-48D2-A629-5A8756E5F5F2}"/>
          </ac:picMkLst>
        </pc:picChg>
        <pc:picChg chg="add mod modCrop">
          <ac:chgData name="" userId="b7ba903d58cde83e" providerId="LiveId" clId="{A3574682-266B-4E48-91CB-2461FEC85A51}" dt="2018-04-27T06:15:20.573" v="12153" actId="164"/>
          <ac:picMkLst>
            <pc:docMk/>
            <pc:sldMk cId="1943487566" sldId="407"/>
            <ac:picMk id="67" creationId="{DD3B504E-1DC6-4128-A69A-A0E95E065E87}"/>
          </ac:picMkLst>
        </pc:picChg>
        <pc:picChg chg="add mod">
          <ac:chgData name="" userId="b7ba903d58cde83e" providerId="LiveId" clId="{A3574682-266B-4E48-91CB-2461FEC85A51}" dt="2018-04-27T06:16:54.572" v="12179" actId="164"/>
          <ac:picMkLst>
            <pc:docMk/>
            <pc:sldMk cId="1943487566" sldId="407"/>
            <ac:picMk id="74" creationId="{3376692A-A2B9-476B-A944-3E87C1DE1A14}"/>
          </ac:picMkLst>
        </pc:picChg>
        <pc:picChg chg="add mod modCrop">
          <ac:chgData name="" userId="b7ba903d58cde83e" providerId="LiveId" clId="{A3574682-266B-4E48-91CB-2461FEC85A51}" dt="2018-04-27T06:17:43.838" v="12197" actId="164"/>
          <ac:picMkLst>
            <pc:docMk/>
            <pc:sldMk cId="1943487566" sldId="407"/>
            <ac:picMk id="78" creationId="{72B57806-0B94-45B8-8EAF-4928A7E03153}"/>
          </ac:picMkLst>
        </pc:picChg>
        <pc:picChg chg="add mod modCrop">
          <ac:chgData name="" userId="b7ba903d58cde83e" providerId="LiveId" clId="{A3574682-266B-4E48-91CB-2461FEC85A51}" dt="2018-04-27T06:23:33.438" v="12335" actId="164"/>
          <ac:picMkLst>
            <pc:docMk/>
            <pc:sldMk cId="1943487566" sldId="407"/>
            <ac:picMk id="84" creationId="{4B3EFCC9-3CBB-48C6-8490-47B1F9D116DB}"/>
          </ac:picMkLst>
        </pc:picChg>
        <pc:picChg chg="add mod">
          <ac:chgData name="" userId="b7ba903d58cde83e" providerId="LiveId" clId="{A3574682-266B-4E48-91CB-2461FEC85A51}" dt="2018-04-27T06:23:40.946" v="12336" actId="164"/>
          <ac:picMkLst>
            <pc:docMk/>
            <pc:sldMk cId="1943487566" sldId="407"/>
            <ac:picMk id="88" creationId="{A374909A-9BAE-4CEC-A079-87BEC03C955C}"/>
          </ac:picMkLst>
        </pc:picChg>
        <pc:picChg chg="add mod">
          <ac:chgData name="" userId="b7ba903d58cde83e" providerId="LiveId" clId="{A3574682-266B-4E48-91CB-2461FEC85A51}" dt="2018-04-27T06:25:59.722" v="12375" actId="164"/>
          <ac:picMkLst>
            <pc:docMk/>
            <pc:sldMk cId="1943487566" sldId="407"/>
            <ac:picMk id="91" creationId="{80772BC4-9A93-4B9B-92AC-21C177B62CB4}"/>
          </ac:picMkLst>
        </pc:picChg>
        <pc:picChg chg="add mod modCrop">
          <ac:chgData name="" userId="b7ba903d58cde83e" providerId="LiveId" clId="{A3574682-266B-4E48-91CB-2461FEC85A51}" dt="2018-04-27T06:27:06.325" v="12428" actId="164"/>
          <ac:picMkLst>
            <pc:docMk/>
            <pc:sldMk cId="1943487566" sldId="407"/>
            <ac:picMk id="95" creationId="{1AC487EB-93B9-4E80-9E2E-A80DCF1A7926}"/>
          </ac:picMkLst>
        </pc:picChg>
        <pc:picChg chg="add mod">
          <ac:chgData name="" userId="b7ba903d58cde83e" providerId="LiveId" clId="{A3574682-266B-4E48-91CB-2461FEC85A51}" dt="2018-04-27T06:27:44.663" v="12454" actId="164"/>
          <ac:picMkLst>
            <pc:docMk/>
            <pc:sldMk cId="1943487566" sldId="407"/>
            <ac:picMk id="98" creationId="{0094AE4D-A81C-4AFF-9593-7A0937BFDB02}"/>
          </ac:picMkLst>
        </pc:picChg>
        <pc:picChg chg="add mod modCrop">
          <ac:chgData name="" userId="b7ba903d58cde83e" providerId="LiveId" clId="{A3574682-266B-4E48-91CB-2461FEC85A51}" dt="2018-04-27T12:34:06.194" v="13826" actId="164"/>
          <ac:picMkLst>
            <pc:docMk/>
            <pc:sldMk cId="1943487566" sldId="407"/>
            <ac:picMk id="101" creationId="{952DEE7E-20D5-4012-BAF5-31CEA88E611A}"/>
          </ac:picMkLst>
        </pc:picChg>
        <pc:cxnChg chg="add mod">
          <ac:chgData name="" userId="b7ba903d58cde83e" providerId="LiveId" clId="{A3574682-266B-4E48-91CB-2461FEC85A51}" dt="2018-04-27T07:23:52.006" v="12467" actId="13822"/>
          <ac:cxnSpMkLst>
            <pc:docMk/>
            <pc:sldMk cId="1943487566" sldId="407"/>
            <ac:cxnSpMk id="6" creationId="{7B7516B4-3A9D-4123-BEFF-F8ADAFADB66F}"/>
          </ac:cxnSpMkLst>
        </pc:cxnChg>
        <pc:cxnChg chg="add mod">
          <ac:chgData name="" userId="b7ba903d58cde83e" providerId="LiveId" clId="{A3574682-266B-4E48-91CB-2461FEC85A51}" dt="2018-04-27T08:59:48.743" v="12610" actId="14100"/>
          <ac:cxnSpMkLst>
            <pc:docMk/>
            <pc:sldMk cId="1943487566" sldId="407"/>
            <ac:cxnSpMk id="9" creationId="{B3CE2073-2D6E-4BD8-8010-DB6EFD73D54B}"/>
          </ac:cxnSpMkLst>
        </pc:cxnChg>
        <pc:cxnChg chg="add mod">
          <ac:chgData name="" userId="b7ba903d58cde83e" providerId="LiveId" clId="{A3574682-266B-4E48-91CB-2461FEC85A51}" dt="2018-04-27T07:24:43.379" v="12472" actId="14100"/>
          <ac:cxnSpMkLst>
            <pc:docMk/>
            <pc:sldMk cId="1943487566" sldId="407"/>
            <ac:cxnSpMk id="27" creationId="{8681B36D-C1DD-49E8-989F-D499217AE9C1}"/>
          </ac:cxnSpMkLst>
        </pc:cxnChg>
        <pc:cxnChg chg="add mod">
          <ac:chgData name="" userId="b7ba903d58cde83e" providerId="LiveId" clId="{A3574682-266B-4E48-91CB-2461FEC85A51}" dt="2018-04-27T08:56:31.547" v="12588" actId="13822"/>
          <ac:cxnSpMkLst>
            <pc:docMk/>
            <pc:sldMk cId="1943487566" sldId="407"/>
            <ac:cxnSpMk id="29" creationId="{2AE38BBC-3808-4FE7-8219-B75C82C6CFC9}"/>
          </ac:cxnSpMkLst>
        </pc:cxnChg>
        <pc:cxnChg chg="add mod">
          <ac:chgData name="" userId="b7ba903d58cde83e" providerId="LiveId" clId="{A3574682-266B-4E48-91CB-2461FEC85A51}" dt="2018-04-27T08:56:49.252" v="12591" actId="13822"/>
          <ac:cxnSpMkLst>
            <pc:docMk/>
            <pc:sldMk cId="1943487566" sldId="407"/>
            <ac:cxnSpMk id="59" creationId="{89768FF4-8F9D-4CA6-95D7-49C42B6227B2}"/>
          </ac:cxnSpMkLst>
        </pc:cxnChg>
        <pc:cxnChg chg="add mod">
          <ac:chgData name="" userId="b7ba903d58cde83e" providerId="LiveId" clId="{A3574682-266B-4E48-91CB-2461FEC85A51}" dt="2018-04-27T07:25:13.526" v="12476" actId="14100"/>
          <ac:cxnSpMkLst>
            <pc:docMk/>
            <pc:sldMk cId="1943487566" sldId="407"/>
            <ac:cxnSpMk id="60" creationId="{525A42B2-8523-438D-97A9-731DFBA645B8}"/>
          </ac:cxnSpMkLst>
        </pc:cxnChg>
        <pc:cxnChg chg="add mod">
          <ac:chgData name="" userId="b7ba903d58cde83e" providerId="LiveId" clId="{A3574682-266B-4E48-91CB-2461FEC85A51}" dt="2018-04-27T08:57:10.297" v="12595" actId="13822"/>
          <ac:cxnSpMkLst>
            <pc:docMk/>
            <pc:sldMk cId="1943487566" sldId="407"/>
            <ac:cxnSpMk id="63" creationId="{6524BDD0-9895-4B3C-9CAD-3A3FCB573D2C}"/>
          </ac:cxnSpMkLst>
        </pc:cxnChg>
        <pc:cxnChg chg="add mod">
          <ac:chgData name="" userId="b7ba903d58cde83e" providerId="LiveId" clId="{A3574682-266B-4E48-91CB-2461FEC85A51}" dt="2018-04-27T07:26:04.569" v="12484" actId="13822"/>
          <ac:cxnSpMkLst>
            <pc:docMk/>
            <pc:sldMk cId="1943487566" sldId="407"/>
            <ac:cxnSpMk id="64" creationId="{00CE37F8-A789-4B64-B98B-2D55EE72677E}"/>
          </ac:cxnSpMkLst>
        </pc:cxnChg>
        <pc:cxnChg chg="add mod">
          <ac:chgData name="" userId="b7ba903d58cde83e" providerId="LiveId" clId="{A3574682-266B-4E48-91CB-2461FEC85A51}" dt="2018-04-27T08:57:31.843" v="12598" actId="13822"/>
          <ac:cxnSpMkLst>
            <pc:docMk/>
            <pc:sldMk cId="1943487566" sldId="407"/>
            <ac:cxnSpMk id="68" creationId="{CAC2F026-5ECF-49CB-A321-CE4D03B0F878}"/>
          </ac:cxnSpMkLst>
        </pc:cxnChg>
        <pc:cxnChg chg="add mod">
          <ac:chgData name="" userId="b7ba903d58cde83e" providerId="LiveId" clId="{A3574682-266B-4E48-91CB-2461FEC85A51}" dt="2018-04-27T08:57:57.296" v="12602" actId="13822"/>
          <ac:cxnSpMkLst>
            <pc:docMk/>
            <pc:sldMk cId="1943487566" sldId="407"/>
            <ac:cxnSpMk id="71" creationId="{6A8781A6-45C0-49FA-8FAC-A749300FF67D}"/>
          </ac:cxnSpMkLst>
        </pc:cxnChg>
        <pc:cxnChg chg="add mod">
          <ac:chgData name="" userId="b7ba903d58cde83e" providerId="LiveId" clId="{A3574682-266B-4E48-91CB-2461FEC85A51}" dt="2018-04-27T07:26:43.209" v="12487" actId="13822"/>
          <ac:cxnSpMkLst>
            <pc:docMk/>
            <pc:sldMk cId="1943487566" sldId="407"/>
            <ac:cxnSpMk id="72" creationId="{C807E012-5FC8-4565-B072-2B9CD4F81360}"/>
          </ac:cxnSpMkLst>
        </pc:cxnChg>
        <pc:cxnChg chg="add mod">
          <ac:chgData name="" userId="b7ba903d58cde83e" providerId="LiveId" clId="{A3574682-266B-4E48-91CB-2461FEC85A51}" dt="2018-04-27T07:27:15.226" v="12491" actId="13822"/>
          <ac:cxnSpMkLst>
            <pc:docMk/>
            <pc:sldMk cId="1943487566" sldId="407"/>
            <ac:cxnSpMk id="75" creationId="{55026510-78B0-45B8-8438-5F611778169B}"/>
          </ac:cxnSpMkLst>
        </pc:cxnChg>
        <pc:cxnChg chg="add mod">
          <ac:chgData name="" userId="b7ba903d58cde83e" providerId="LiveId" clId="{A3574682-266B-4E48-91CB-2461FEC85A51}" dt="2018-04-27T08:58:34.983" v="12606" actId="13822"/>
          <ac:cxnSpMkLst>
            <pc:docMk/>
            <pc:sldMk cId="1943487566" sldId="407"/>
            <ac:cxnSpMk id="77" creationId="{938847B3-27FF-4134-A5F4-10D3F7A00406}"/>
          </ac:cxnSpMkLst>
        </pc:cxnChg>
        <pc:cxnChg chg="add mod">
          <ac:chgData name="" userId="b7ba903d58cde83e" providerId="LiveId" clId="{A3574682-266B-4E48-91CB-2461FEC85A51}" dt="2018-04-27T07:28:17.535" v="12495" actId="13822"/>
          <ac:cxnSpMkLst>
            <pc:docMk/>
            <pc:sldMk cId="1943487566" sldId="407"/>
            <ac:cxnSpMk id="79" creationId="{2F58DC7D-5EDA-410E-9A40-AF013AD6B6CA}"/>
          </ac:cxnSpMkLst>
        </pc:cxnChg>
        <pc:cxnChg chg="add mod">
          <ac:chgData name="" userId="b7ba903d58cde83e" providerId="LiveId" clId="{A3574682-266B-4E48-91CB-2461FEC85A51}" dt="2018-04-27T09:00:09.913" v="12611" actId="13822"/>
          <ac:cxnSpMkLst>
            <pc:docMk/>
            <pc:sldMk cId="1943487566" sldId="407"/>
            <ac:cxnSpMk id="82" creationId="{641FEF3B-A364-41A4-A57C-651B58E02A8B}"/>
          </ac:cxnSpMkLst>
        </pc:cxnChg>
        <pc:cxnChg chg="add mod">
          <ac:chgData name="" userId="b7ba903d58cde83e" providerId="LiveId" clId="{A3574682-266B-4E48-91CB-2461FEC85A51}" dt="2018-04-27T07:28:48.196" v="12498" actId="13822"/>
          <ac:cxnSpMkLst>
            <pc:docMk/>
            <pc:sldMk cId="1943487566" sldId="407"/>
            <ac:cxnSpMk id="83" creationId="{C43C0629-A193-452B-9949-B31E92F8C3E0}"/>
          </ac:cxnSpMkLst>
        </pc:cxnChg>
        <pc:cxnChg chg="add mod">
          <ac:chgData name="" userId="b7ba903d58cde83e" providerId="LiveId" clId="{A3574682-266B-4E48-91CB-2461FEC85A51}" dt="2018-04-27T07:29:18.548" v="12502" actId="13822"/>
          <ac:cxnSpMkLst>
            <pc:docMk/>
            <pc:sldMk cId="1943487566" sldId="407"/>
            <ac:cxnSpMk id="86" creationId="{D8E7DEB6-7B10-42BB-BBD2-09D7D7F95D77}"/>
          </ac:cxnSpMkLst>
        </pc:cxnChg>
        <pc:cxnChg chg="add mod">
          <ac:chgData name="" userId="b7ba903d58cde83e" providerId="LiveId" clId="{A3574682-266B-4E48-91CB-2461FEC85A51}" dt="2018-04-27T12:33:13.453" v="13813" actId="13822"/>
          <ac:cxnSpMkLst>
            <pc:docMk/>
            <pc:sldMk cId="1943487566" sldId="407"/>
            <ac:cxnSpMk id="103" creationId="{D98DE03E-3EB3-448F-9A86-A27089509D4E}"/>
          </ac:cxnSpMkLst>
        </pc:cxnChg>
      </pc:sldChg>
      <pc:sldChg chg="modSp">
        <pc:chgData name="" userId="b7ba903d58cde83e" providerId="LiveId" clId="{A3574682-266B-4E48-91CB-2461FEC85A51}" dt="2018-04-30T11:10:06.243" v="16612" actId="20577"/>
        <pc:sldMkLst>
          <pc:docMk/>
          <pc:sldMk cId="1140187963" sldId="408"/>
        </pc:sldMkLst>
        <pc:spChg chg="mod">
          <ac:chgData name="" userId="b7ba903d58cde83e" providerId="LiveId" clId="{A3574682-266B-4E48-91CB-2461FEC85A51}" dt="2018-04-30T11:10:06.243" v="16612" actId="20577"/>
          <ac:spMkLst>
            <pc:docMk/>
            <pc:sldMk cId="1140187963" sldId="408"/>
            <ac:spMk id="10" creationId="{00000000-0000-0000-0000-000000000000}"/>
          </ac:spMkLst>
        </pc:spChg>
      </pc:sldChg>
      <pc:sldChg chg="addSp delSp modSp add">
        <pc:chgData name="" userId="b7ba903d58cde83e" providerId="LiveId" clId="{A3574682-266B-4E48-91CB-2461FEC85A51}" dt="2018-04-30T11:20:18.146" v="16922" actId="20577"/>
        <pc:sldMkLst>
          <pc:docMk/>
          <pc:sldMk cId="2297899731" sldId="409"/>
        </pc:sldMkLst>
        <pc:spChg chg="mod">
          <ac:chgData name="" userId="b7ba903d58cde83e" providerId="LiveId" clId="{A3574682-266B-4E48-91CB-2461FEC85A51}" dt="2018-04-30T11:20:18.146" v="16922" actId="20577"/>
          <ac:spMkLst>
            <pc:docMk/>
            <pc:sldMk cId="2297899731" sldId="409"/>
            <ac:spMk id="10" creationId="{00000000-0000-0000-0000-000000000000}"/>
          </ac:spMkLst>
        </pc:spChg>
        <pc:spChg chg="del">
          <ac:chgData name="" userId="b7ba903d58cde83e" providerId="LiveId" clId="{A3574682-266B-4E48-91CB-2461FEC85A51}" dt="2018-04-27T09:13:17.160" v="12617" actId="478"/>
          <ac:spMkLst>
            <pc:docMk/>
            <pc:sldMk cId="2297899731" sldId="409"/>
            <ac:spMk id="14" creationId="{00000000-0000-0000-0000-000000000000}"/>
          </ac:spMkLst>
        </pc:spChg>
        <pc:graphicFrameChg chg="add mod modGraphic">
          <ac:chgData name="" userId="b7ba903d58cde83e" providerId="LiveId" clId="{A3574682-266B-4E48-91CB-2461FEC85A51}" dt="2018-04-27T11:48:01.775" v="13579" actId="20577"/>
          <ac:graphicFrameMkLst>
            <pc:docMk/>
            <pc:sldMk cId="2297899731" sldId="409"/>
            <ac:graphicFrameMk id="6" creationId="{8F9B05D4-3132-4A1B-95CA-5A1F941812EC}"/>
          </ac:graphicFrameMkLst>
        </pc:graphicFrameChg>
        <pc:graphicFrameChg chg="add del">
          <ac:chgData name="" userId="b7ba903d58cde83e" providerId="LiveId" clId="{A3574682-266B-4E48-91CB-2461FEC85A51}" dt="2018-04-27T09:25:08.270" v="12632" actId="478"/>
          <ac:graphicFrameMkLst>
            <pc:docMk/>
            <pc:sldMk cId="2297899731" sldId="409"/>
            <ac:graphicFrameMk id="11" creationId="{04B0EF86-88F6-4D7A-9089-E3C4ED806DF3}"/>
          </ac:graphicFrameMkLst>
        </pc:graphicFrameChg>
      </pc:sldChg>
      <pc:sldChg chg="modSp">
        <pc:chgData name="" userId="b7ba903d58cde83e" providerId="LiveId" clId="{A3574682-266B-4E48-91CB-2461FEC85A51}" dt="2018-04-30T11:29:13.932" v="17060" actId="20577"/>
        <pc:sldMkLst>
          <pc:docMk/>
          <pc:sldMk cId="2993621057" sldId="411"/>
        </pc:sldMkLst>
        <pc:spChg chg="mod">
          <ac:chgData name="" userId="b7ba903d58cde83e" providerId="LiveId" clId="{A3574682-266B-4E48-91CB-2461FEC85A51}" dt="2018-04-30T11:29:13.932" v="17060" actId="20577"/>
          <ac:spMkLst>
            <pc:docMk/>
            <pc:sldMk cId="2993621057" sldId="411"/>
            <ac:spMk id="10" creationId="{00000000-0000-0000-0000-000000000000}"/>
          </ac:spMkLst>
        </pc:spChg>
      </pc:sldChg>
      <pc:sldChg chg="addSp delSp modSp add">
        <pc:chgData name="" userId="b7ba903d58cde83e" providerId="LiveId" clId="{A3574682-266B-4E48-91CB-2461FEC85A51}" dt="2018-04-30T11:31:08.168" v="17177" actId="20577"/>
        <pc:sldMkLst>
          <pc:docMk/>
          <pc:sldMk cId="1046117117" sldId="412"/>
        </pc:sldMkLst>
        <pc:spChg chg="mod">
          <ac:chgData name="" userId="b7ba903d58cde83e" providerId="LiveId" clId="{A3574682-266B-4E48-91CB-2461FEC85A51}" dt="2018-04-30T11:31:08.168" v="17177" actId="20577"/>
          <ac:spMkLst>
            <pc:docMk/>
            <pc:sldMk cId="1046117117" sldId="412"/>
            <ac:spMk id="10" creationId="{00000000-0000-0000-0000-000000000000}"/>
          </ac:spMkLst>
        </pc:spChg>
        <pc:spChg chg="del">
          <ac:chgData name="" userId="b7ba903d58cde83e" providerId="LiveId" clId="{A3574682-266B-4E48-91CB-2461FEC85A51}" dt="2018-04-27T10:13:28.179" v="13101" actId="478"/>
          <ac:spMkLst>
            <pc:docMk/>
            <pc:sldMk cId="1046117117" sldId="412"/>
            <ac:spMk id="13" creationId="{00000000-0000-0000-0000-000000000000}"/>
          </ac:spMkLst>
        </pc:spChg>
        <pc:graphicFrameChg chg="add mod modGraphic">
          <ac:chgData name="" userId="b7ba903d58cde83e" providerId="LiveId" clId="{A3574682-266B-4E48-91CB-2461FEC85A51}" dt="2018-04-27T12:34:44.107" v="13830" actId="207"/>
          <ac:graphicFrameMkLst>
            <pc:docMk/>
            <pc:sldMk cId="1046117117" sldId="412"/>
            <ac:graphicFrameMk id="6" creationId="{245FC07F-4D55-498D-A258-6E66C0498578}"/>
          </ac:graphicFrameMkLst>
        </pc:graphicFrameChg>
      </pc:sldChg>
      <pc:sldChg chg="addSp delSp modSp add">
        <pc:chgData name="" userId="b7ba903d58cde83e" providerId="LiveId" clId="{A3574682-266B-4E48-91CB-2461FEC85A51}" dt="2018-04-30T11:15:53.842" v="16820" actId="20577"/>
        <pc:sldMkLst>
          <pc:docMk/>
          <pc:sldMk cId="189244473" sldId="413"/>
        </pc:sldMkLst>
        <pc:spChg chg="mod">
          <ac:chgData name="" userId="b7ba903d58cde83e" providerId="LiveId" clId="{A3574682-266B-4E48-91CB-2461FEC85A51}" dt="2018-04-30T11:15:53.842" v="16820" actId="20577"/>
          <ac:spMkLst>
            <pc:docMk/>
            <pc:sldMk cId="189244473" sldId="413"/>
            <ac:spMk id="10" creationId="{00000000-0000-0000-0000-000000000000}"/>
          </ac:spMkLst>
        </pc:spChg>
        <pc:spChg chg="del">
          <ac:chgData name="" userId="b7ba903d58cde83e" providerId="LiveId" clId="{A3574682-266B-4E48-91CB-2461FEC85A51}" dt="2018-04-27T10:14:45.270" v="13103" actId="478"/>
          <ac:spMkLst>
            <pc:docMk/>
            <pc:sldMk cId="189244473" sldId="413"/>
            <ac:spMk id="15" creationId="{00000000-0000-0000-0000-000000000000}"/>
          </ac:spMkLst>
        </pc:spChg>
        <pc:graphicFrameChg chg="add mod modGraphic">
          <ac:chgData name="" userId="b7ba903d58cde83e" providerId="LiveId" clId="{A3574682-266B-4E48-91CB-2461FEC85A51}" dt="2018-04-27T10:37:53.619" v="13307" actId="1038"/>
          <ac:graphicFrameMkLst>
            <pc:docMk/>
            <pc:sldMk cId="189244473" sldId="413"/>
            <ac:graphicFrameMk id="11" creationId="{C850DCEC-4442-4F80-BD8B-0C06EE9174BB}"/>
          </ac:graphicFrameMkLst>
        </pc:graphicFrameChg>
      </pc:sldChg>
      <pc:sldChg chg="modSp">
        <pc:chgData name="" userId="b7ba903d58cde83e" providerId="LiveId" clId="{A3574682-266B-4E48-91CB-2461FEC85A51}" dt="2018-04-30T11:15:45.022" v="16805" actId="20577"/>
        <pc:sldMkLst>
          <pc:docMk/>
          <pc:sldMk cId="3742504087" sldId="414"/>
        </pc:sldMkLst>
        <pc:spChg chg="mod">
          <ac:chgData name="" userId="b7ba903d58cde83e" providerId="LiveId" clId="{A3574682-266B-4E48-91CB-2461FEC85A51}" dt="2018-04-30T11:15:45.022" v="16805" actId="20577"/>
          <ac:spMkLst>
            <pc:docMk/>
            <pc:sldMk cId="3742504087" sldId="414"/>
            <ac:spMk id="10" creationId="{00000000-0000-0000-0000-000000000000}"/>
          </ac:spMkLst>
        </pc:spChg>
      </pc:sldChg>
      <pc:sldChg chg="modSp add">
        <pc:chgData name="" userId="b7ba903d58cde83e" providerId="LiveId" clId="{A3574682-266B-4E48-91CB-2461FEC85A51}" dt="2018-04-30T13:43:57.990" v="17347" actId="20577"/>
        <pc:sldMkLst>
          <pc:docMk/>
          <pc:sldMk cId="992882704" sldId="415"/>
        </pc:sldMkLst>
        <pc:spChg chg="mod">
          <ac:chgData name="" userId="b7ba903d58cde83e" providerId="LiveId" clId="{A3574682-266B-4E48-91CB-2461FEC85A51}" dt="2018-04-30T11:31:25.814" v="17187" actId="20577"/>
          <ac:spMkLst>
            <pc:docMk/>
            <pc:sldMk cId="992882704" sldId="415"/>
            <ac:spMk id="10" creationId="{00000000-0000-0000-0000-000000000000}"/>
          </ac:spMkLst>
        </pc:spChg>
        <pc:graphicFrameChg chg="modGraphic">
          <ac:chgData name="" userId="b7ba903d58cde83e" providerId="LiveId" clId="{A3574682-266B-4E48-91CB-2461FEC85A51}" dt="2018-04-30T13:43:57.990" v="17347" actId="20577"/>
          <ac:graphicFrameMkLst>
            <pc:docMk/>
            <pc:sldMk cId="992882704" sldId="415"/>
            <ac:graphicFrameMk id="6" creationId="{245FC07F-4D55-498D-A258-6E66C0498578}"/>
          </ac:graphicFrameMkLst>
        </pc:graphicFrameChg>
      </pc:sldChg>
      <pc:sldChg chg="addSp delSp modSp add">
        <pc:chgData name="" userId="b7ba903d58cde83e" providerId="LiveId" clId="{A3574682-266B-4E48-91CB-2461FEC85A51}" dt="2018-04-30T11:08:33.398" v="16549" actId="20577"/>
        <pc:sldMkLst>
          <pc:docMk/>
          <pc:sldMk cId="1363982788" sldId="416"/>
        </pc:sldMkLst>
        <pc:spChg chg="add mod">
          <ac:chgData name="" userId="b7ba903d58cde83e" providerId="LiveId" clId="{A3574682-266B-4E48-91CB-2461FEC85A51}" dt="2018-04-27T15:18:45.723" v="14108" actId="1038"/>
          <ac:spMkLst>
            <pc:docMk/>
            <pc:sldMk cId="1363982788" sldId="416"/>
            <ac:spMk id="3" creationId="{102B5497-8F78-42D5-83C1-5DE79D30D197}"/>
          </ac:spMkLst>
        </pc:spChg>
        <pc:spChg chg="add mod">
          <ac:chgData name="" userId="b7ba903d58cde83e" providerId="LiveId" clId="{A3574682-266B-4E48-91CB-2461FEC85A51}" dt="2018-04-27T15:18:45.723" v="14108" actId="1038"/>
          <ac:spMkLst>
            <pc:docMk/>
            <pc:sldMk cId="1363982788" sldId="416"/>
            <ac:spMk id="6" creationId="{515D7B7C-D7AD-42CD-AB8C-0B5EE0A6DE53}"/>
          </ac:spMkLst>
        </pc:spChg>
        <pc:spChg chg="add mod">
          <ac:chgData name="" userId="b7ba903d58cde83e" providerId="LiveId" clId="{A3574682-266B-4E48-91CB-2461FEC85A51}" dt="2018-04-27T15:18:45.723" v="14108" actId="1038"/>
          <ac:spMkLst>
            <pc:docMk/>
            <pc:sldMk cId="1363982788" sldId="416"/>
            <ac:spMk id="8" creationId="{53FD017E-AD20-410E-AB27-200D1F569428}"/>
          </ac:spMkLst>
        </pc:spChg>
        <pc:spChg chg="add mod">
          <ac:chgData name="" userId="b7ba903d58cde83e" providerId="LiveId" clId="{A3574682-266B-4E48-91CB-2461FEC85A51}" dt="2018-04-27T15:18:45.723" v="14108" actId="1038"/>
          <ac:spMkLst>
            <pc:docMk/>
            <pc:sldMk cId="1363982788" sldId="416"/>
            <ac:spMk id="9" creationId="{FE6959B6-508B-4564-8C82-F455480A2348}"/>
          </ac:spMkLst>
        </pc:spChg>
        <pc:spChg chg="mod">
          <ac:chgData name="" userId="b7ba903d58cde83e" providerId="LiveId" clId="{A3574682-266B-4E48-91CB-2461FEC85A51}" dt="2018-04-30T11:08:33.398" v="16549" actId="20577"/>
          <ac:spMkLst>
            <pc:docMk/>
            <pc:sldMk cId="1363982788" sldId="416"/>
            <ac:spMk id="10" creationId="{00000000-0000-0000-0000-000000000000}"/>
          </ac:spMkLst>
        </pc:spChg>
        <pc:spChg chg="del">
          <ac:chgData name="" userId="b7ba903d58cde83e" providerId="LiveId" clId="{A3574682-266B-4E48-91CB-2461FEC85A51}" dt="2018-04-27T15:07:46.287" v="13897" actId="478"/>
          <ac:spMkLst>
            <pc:docMk/>
            <pc:sldMk cId="1363982788" sldId="416"/>
            <ac:spMk id="11" creationId="{972A6F56-ECC1-4593-9923-FBA2F0440AE0}"/>
          </ac:spMkLst>
        </pc:spChg>
        <pc:spChg chg="del">
          <ac:chgData name="" userId="b7ba903d58cde83e" providerId="LiveId" clId="{A3574682-266B-4E48-91CB-2461FEC85A51}" dt="2018-04-27T15:07:46.287" v="13897" actId="478"/>
          <ac:spMkLst>
            <pc:docMk/>
            <pc:sldMk cId="1363982788" sldId="416"/>
            <ac:spMk id="18" creationId="{1CB9BF1F-97F5-46A6-9068-1B22C0F2B700}"/>
          </ac:spMkLst>
        </pc:spChg>
        <pc:spChg chg="del">
          <ac:chgData name="" userId="b7ba903d58cde83e" providerId="LiveId" clId="{A3574682-266B-4E48-91CB-2461FEC85A51}" dt="2018-04-27T15:07:46.287" v="13897" actId="478"/>
          <ac:spMkLst>
            <pc:docMk/>
            <pc:sldMk cId="1363982788" sldId="416"/>
            <ac:spMk id="19" creationId="{8D6DF408-EF1C-47F6-B224-7C00DFD7D67A}"/>
          </ac:spMkLst>
        </pc:spChg>
        <pc:spChg chg="del">
          <ac:chgData name="" userId="b7ba903d58cde83e" providerId="LiveId" clId="{A3574682-266B-4E48-91CB-2461FEC85A51}" dt="2018-04-27T15:07:46.287" v="13897" actId="478"/>
          <ac:spMkLst>
            <pc:docMk/>
            <pc:sldMk cId="1363982788" sldId="416"/>
            <ac:spMk id="20" creationId="{4E2B0282-69BB-41B5-BCF7-B077D50BF048}"/>
          </ac:spMkLst>
        </pc:spChg>
        <pc:spChg chg="del">
          <ac:chgData name="" userId="b7ba903d58cde83e" providerId="LiveId" clId="{A3574682-266B-4E48-91CB-2461FEC85A51}" dt="2018-04-27T15:07:46.287" v="13897" actId="478"/>
          <ac:spMkLst>
            <pc:docMk/>
            <pc:sldMk cId="1363982788" sldId="416"/>
            <ac:spMk id="21" creationId="{55E288DB-9152-41C2-B141-166F640417F8}"/>
          </ac:spMkLst>
        </pc:spChg>
        <pc:spChg chg="del">
          <ac:chgData name="" userId="b7ba903d58cde83e" providerId="LiveId" clId="{A3574682-266B-4E48-91CB-2461FEC85A51}" dt="2018-04-27T15:07:46.287" v="13897" actId="478"/>
          <ac:spMkLst>
            <pc:docMk/>
            <pc:sldMk cId="1363982788" sldId="416"/>
            <ac:spMk id="22" creationId="{B2016912-7126-4174-B5BD-E039874551E3}"/>
          </ac:spMkLst>
        </pc:spChg>
        <pc:spChg chg="del">
          <ac:chgData name="" userId="b7ba903d58cde83e" providerId="LiveId" clId="{A3574682-266B-4E48-91CB-2461FEC85A51}" dt="2018-04-27T15:07:46.287" v="13897" actId="478"/>
          <ac:spMkLst>
            <pc:docMk/>
            <pc:sldMk cId="1363982788" sldId="416"/>
            <ac:spMk id="23" creationId="{6859B3F2-D4C6-44D5-987C-D5F66B7A1580}"/>
          </ac:spMkLst>
        </pc:spChg>
        <pc:spChg chg="del">
          <ac:chgData name="" userId="b7ba903d58cde83e" providerId="LiveId" clId="{A3574682-266B-4E48-91CB-2461FEC85A51}" dt="2018-04-27T15:07:46.287" v="13897" actId="478"/>
          <ac:spMkLst>
            <pc:docMk/>
            <pc:sldMk cId="1363982788" sldId="416"/>
            <ac:spMk id="24" creationId="{C9DF8210-F295-4AB7-A299-B34B09AFAE57}"/>
          </ac:spMkLst>
        </pc:spChg>
        <pc:spChg chg="del">
          <ac:chgData name="" userId="b7ba903d58cde83e" providerId="LiveId" clId="{A3574682-266B-4E48-91CB-2461FEC85A51}" dt="2018-04-27T15:03:41.772" v="13842" actId="478"/>
          <ac:spMkLst>
            <pc:docMk/>
            <pc:sldMk cId="1363982788" sldId="416"/>
            <ac:spMk id="25" creationId="{FEF176E2-2608-4568-B264-C1BEDE73E408}"/>
          </ac:spMkLst>
        </pc:spChg>
        <pc:spChg chg="del">
          <ac:chgData name="" userId="b7ba903d58cde83e" providerId="LiveId" clId="{A3574682-266B-4E48-91CB-2461FEC85A51}" dt="2018-04-27T15:04:06.208" v="13847" actId="478"/>
          <ac:spMkLst>
            <pc:docMk/>
            <pc:sldMk cId="1363982788" sldId="416"/>
            <ac:spMk id="26" creationId="{877269D0-17C4-4C01-B3EE-5EA13E00E737}"/>
          </ac:spMkLst>
        </pc:spChg>
        <pc:spChg chg="del">
          <ac:chgData name="" userId="b7ba903d58cde83e" providerId="LiveId" clId="{A3574682-266B-4E48-91CB-2461FEC85A51}" dt="2018-04-27T15:04:06.208" v="13847" actId="478"/>
          <ac:spMkLst>
            <pc:docMk/>
            <pc:sldMk cId="1363982788" sldId="416"/>
            <ac:spMk id="27" creationId="{1AF36C56-B911-48F2-9C63-BA4E0E680695}"/>
          </ac:spMkLst>
        </pc:spChg>
        <pc:spChg chg="del">
          <ac:chgData name="" userId="b7ba903d58cde83e" providerId="LiveId" clId="{A3574682-266B-4E48-91CB-2461FEC85A51}" dt="2018-04-27T15:03:44.986" v="13843" actId="478"/>
          <ac:spMkLst>
            <pc:docMk/>
            <pc:sldMk cId="1363982788" sldId="416"/>
            <ac:spMk id="28" creationId="{3C571CF7-24AE-4395-995A-A8154BD8BDAC}"/>
          </ac:spMkLst>
        </pc:spChg>
        <pc:spChg chg="del">
          <ac:chgData name="" userId="b7ba903d58cde83e" providerId="LiveId" clId="{A3574682-266B-4E48-91CB-2461FEC85A51}" dt="2018-04-27T15:03:46.857" v="13844" actId="478"/>
          <ac:spMkLst>
            <pc:docMk/>
            <pc:sldMk cId="1363982788" sldId="416"/>
            <ac:spMk id="29" creationId="{B3315734-75B8-4350-86FF-59886B3B9C22}"/>
          </ac:spMkLst>
        </pc:spChg>
        <pc:spChg chg="del">
          <ac:chgData name="" userId="b7ba903d58cde83e" providerId="LiveId" clId="{A3574682-266B-4E48-91CB-2461FEC85A51}" dt="2018-04-27T15:04:06.208" v="13847" actId="478"/>
          <ac:spMkLst>
            <pc:docMk/>
            <pc:sldMk cId="1363982788" sldId="416"/>
            <ac:spMk id="30" creationId="{6781B9C3-A13A-47DF-BBE4-7B9593344737}"/>
          </ac:spMkLst>
        </pc:spChg>
        <pc:spChg chg="del">
          <ac:chgData name="" userId="b7ba903d58cde83e" providerId="LiveId" clId="{A3574682-266B-4E48-91CB-2461FEC85A51}" dt="2018-04-27T15:04:06.208" v="13847" actId="478"/>
          <ac:spMkLst>
            <pc:docMk/>
            <pc:sldMk cId="1363982788" sldId="416"/>
            <ac:spMk id="31" creationId="{292ED953-3544-4D2F-A9C2-DD337D57329F}"/>
          </ac:spMkLst>
        </pc:spChg>
        <pc:spChg chg="del">
          <ac:chgData name="" userId="b7ba903d58cde83e" providerId="LiveId" clId="{A3574682-266B-4E48-91CB-2461FEC85A51}" dt="2018-04-27T15:04:06.208" v="13847" actId="478"/>
          <ac:spMkLst>
            <pc:docMk/>
            <pc:sldMk cId="1363982788" sldId="416"/>
            <ac:spMk id="32" creationId="{BF6D14DE-99F0-4C34-A6AC-8C95BE877397}"/>
          </ac:spMkLst>
        </pc:spChg>
        <pc:spChg chg="del">
          <ac:chgData name="" userId="b7ba903d58cde83e" providerId="LiveId" clId="{A3574682-266B-4E48-91CB-2461FEC85A51}" dt="2018-04-27T15:03:49.378" v="13845" actId="478"/>
          <ac:spMkLst>
            <pc:docMk/>
            <pc:sldMk cId="1363982788" sldId="416"/>
            <ac:spMk id="33" creationId="{193F0954-F5A6-4EA8-B605-76ADAC533898}"/>
          </ac:spMkLst>
        </pc:spChg>
        <pc:spChg chg="del">
          <ac:chgData name="" userId="b7ba903d58cde83e" providerId="LiveId" clId="{A3574682-266B-4E48-91CB-2461FEC85A51}" dt="2018-04-27T15:04:06.208" v="13847" actId="478"/>
          <ac:spMkLst>
            <pc:docMk/>
            <pc:sldMk cId="1363982788" sldId="416"/>
            <ac:spMk id="34" creationId="{446C124E-F39C-42C1-835B-2B6C77B71309}"/>
          </ac:spMkLst>
        </pc:spChg>
        <pc:spChg chg="del">
          <ac:chgData name="" userId="b7ba903d58cde83e" providerId="LiveId" clId="{A3574682-266B-4E48-91CB-2461FEC85A51}" dt="2018-04-27T15:04:06.208" v="13847" actId="478"/>
          <ac:spMkLst>
            <pc:docMk/>
            <pc:sldMk cId="1363982788" sldId="416"/>
            <ac:spMk id="35" creationId="{33CED84D-7438-41C2-9EBD-9D501238D930}"/>
          </ac:spMkLst>
        </pc:spChg>
        <pc:spChg chg="add mod">
          <ac:chgData name="" userId="b7ba903d58cde83e" providerId="LiveId" clId="{A3574682-266B-4E48-91CB-2461FEC85A51}" dt="2018-04-27T15:18:45.723" v="14108" actId="1038"/>
          <ac:spMkLst>
            <pc:docMk/>
            <pc:sldMk cId="1363982788" sldId="416"/>
            <ac:spMk id="36" creationId="{CD769E35-BF65-4641-8EA0-3E50D689C14C}"/>
          </ac:spMkLst>
        </pc:spChg>
        <pc:spChg chg="del">
          <ac:chgData name="" userId="b7ba903d58cde83e" providerId="LiveId" clId="{A3574682-266B-4E48-91CB-2461FEC85A51}" dt="2018-04-27T15:03:52.093" v="13846" actId="478"/>
          <ac:spMkLst>
            <pc:docMk/>
            <pc:sldMk cId="1363982788" sldId="416"/>
            <ac:spMk id="37" creationId="{A88CE8C3-EDED-45A2-943B-DDDCB9188C98}"/>
          </ac:spMkLst>
        </pc:spChg>
        <pc:spChg chg="del">
          <ac:chgData name="" userId="b7ba903d58cde83e" providerId="LiveId" clId="{A3574682-266B-4E48-91CB-2461FEC85A51}" dt="2018-04-27T15:04:06.208" v="13847" actId="478"/>
          <ac:spMkLst>
            <pc:docMk/>
            <pc:sldMk cId="1363982788" sldId="416"/>
            <ac:spMk id="38" creationId="{46AF8A8E-95A0-4A6B-B936-9B06F9EC995A}"/>
          </ac:spMkLst>
        </pc:spChg>
        <pc:spChg chg="del">
          <ac:chgData name="" userId="b7ba903d58cde83e" providerId="LiveId" clId="{A3574682-266B-4E48-91CB-2461FEC85A51}" dt="2018-04-27T15:04:06.208" v="13847" actId="478"/>
          <ac:spMkLst>
            <pc:docMk/>
            <pc:sldMk cId="1363982788" sldId="416"/>
            <ac:spMk id="39" creationId="{1920885D-4ABF-446A-890D-2944CF1F2C90}"/>
          </ac:spMkLst>
        </pc:spChg>
        <pc:spChg chg="add mod">
          <ac:chgData name="" userId="b7ba903d58cde83e" providerId="LiveId" clId="{A3574682-266B-4E48-91CB-2461FEC85A51}" dt="2018-04-27T15:49:22.391" v="14649" actId="1036"/>
          <ac:spMkLst>
            <pc:docMk/>
            <pc:sldMk cId="1363982788" sldId="416"/>
            <ac:spMk id="87" creationId="{7135C1B3-1F31-460A-8876-AD1A64FEA605}"/>
          </ac:spMkLst>
        </pc:spChg>
        <pc:spChg chg="add mod">
          <ac:chgData name="" userId="b7ba903d58cde83e" providerId="LiveId" clId="{A3574682-266B-4E48-91CB-2461FEC85A51}" dt="2018-04-27T15:50:55.817" v="14678" actId="20577"/>
          <ac:spMkLst>
            <pc:docMk/>
            <pc:sldMk cId="1363982788" sldId="416"/>
            <ac:spMk id="88" creationId="{77F43AB7-373A-4514-9791-2423A742F97A}"/>
          </ac:spMkLst>
        </pc:spChg>
        <pc:spChg chg="add mod">
          <ac:chgData name="" userId="b7ba903d58cde83e" providerId="LiveId" clId="{A3574682-266B-4E48-91CB-2461FEC85A51}" dt="2018-04-27T15:51:08.738" v="14691" actId="20577"/>
          <ac:spMkLst>
            <pc:docMk/>
            <pc:sldMk cId="1363982788" sldId="416"/>
            <ac:spMk id="89" creationId="{D6DE33F9-3F90-4DF9-AAA9-C4C5E9EA8FBF}"/>
          </ac:spMkLst>
        </pc:spChg>
        <pc:spChg chg="add mod">
          <ac:chgData name="" userId="b7ba903d58cde83e" providerId="LiveId" clId="{A3574682-266B-4E48-91CB-2461FEC85A51}" dt="2018-04-27T15:51:22.421" v="14721" actId="20577"/>
          <ac:spMkLst>
            <pc:docMk/>
            <pc:sldMk cId="1363982788" sldId="416"/>
            <ac:spMk id="90" creationId="{8AA28A77-285B-48A0-9CF7-0D4028D9650C}"/>
          </ac:spMkLst>
        </pc:spChg>
        <pc:spChg chg="add mod">
          <ac:chgData name="" userId="b7ba903d58cde83e" providerId="LiveId" clId="{A3574682-266B-4E48-91CB-2461FEC85A51}" dt="2018-04-27T15:52:19.447" v="14732" actId="20577"/>
          <ac:spMkLst>
            <pc:docMk/>
            <pc:sldMk cId="1363982788" sldId="416"/>
            <ac:spMk id="91" creationId="{B514163E-FBD2-4AA9-98AF-E95A65685B3D}"/>
          </ac:spMkLst>
        </pc:spChg>
        <pc:spChg chg="add mod">
          <ac:chgData name="" userId="b7ba903d58cde83e" providerId="LiveId" clId="{A3574682-266B-4E48-91CB-2461FEC85A51}" dt="2018-04-27T15:52:31.549" v="14747" actId="20577"/>
          <ac:spMkLst>
            <pc:docMk/>
            <pc:sldMk cId="1363982788" sldId="416"/>
            <ac:spMk id="92" creationId="{762792CB-E5A0-4B8E-BE1C-0846316517E5}"/>
          </ac:spMkLst>
        </pc:spChg>
        <pc:spChg chg="add mod">
          <ac:chgData name="" userId="b7ba903d58cde83e" providerId="LiveId" clId="{A3574682-266B-4E48-91CB-2461FEC85A51}" dt="2018-04-27T15:52:59.153" v="14763" actId="20577"/>
          <ac:spMkLst>
            <pc:docMk/>
            <pc:sldMk cId="1363982788" sldId="416"/>
            <ac:spMk id="93" creationId="{F239AB1B-2362-4289-A3F6-4489AAEC008C}"/>
          </ac:spMkLst>
        </pc:spChg>
        <pc:spChg chg="add mod">
          <ac:chgData name="" userId="b7ba903d58cde83e" providerId="LiveId" clId="{A3574682-266B-4E48-91CB-2461FEC85A51}" dt="2018-04-27T15:53:08.416" v="14776" actId="20577"/>
          <ac:spMkLst>
            <pc:docMk/>
            <pc:sldMk cId="1363982788" sldId="416"/>
            <ac:spMk id="94" creationId="{A2AC69AE-340E-4D51-B52B-61E632644E94}"/>
          </ac:spMkLst>
        </pc:spChg>
        <pc:grpChg chg="add mod">
          <ac:chgData name="" userId="b7ba903d58cde83e" providerId="LiveId" clId="{A3574682-266B-4E48-91CB-2461FEC85A51}" dt="2018-04-27T15:40:48.451" v="14567" actId="164"/>
          <ac:grpSpMkLst>
            <pc:docMk/>
            <pc:sldMk cId="1363982788" sldId="416"/>
            <ac:grpSpMk id="54" creationId="{9D23A2F8-5EB8-4192-95D9-932AC563C96D}"/>
          </ac:grpSpMkLst>
        </pc:grpChg>
        <pc:grpChg chg="add mod">
          <ac:chgData name="" userId="b7ba903d58cde83e" providerId="LiveId" clId="{A3574682-266B-4E48-91CB-2461FEC85A51}" dt="2018-04-27T15:40:48.451" v="14567" actId="164"/>
          <ac:grpSpMkLst>
            <pc:docMk/>
            <pc:sldMk cId="1363982788" sldId="416"/>
            <ac:grpSpMk id="55" creationId="{3E99DB6C-1B79-4C2E-B5C0-2FA9ED1F1448}"/>
          </ac:grpSpMkLst>
        </pc:grpChg>
        <pc:grpChg chg="add mod">
          <ac:chgData name="" userId="b7ba903d58cde83e" providerId="LiveId" clId="{A3574682-266B-4E48-91CB-2461FEC85A51}" dt="2018-04-27T15:41:00.046" v="14569" actId="1076"/>
          <ac:grpSpMkLst>
            <pc:docMk/>
            <pc:sldMk cId="1363982788" sldId="416"/>
            <ac:grpSpMk id="56" creationId="{5E31FA94-D699-4B6A-8097-8DA0DC8D810A}"/>
          </ac:grpSpMkLst>
        </pc:grpChg>
        <pc:grpChg chg="mod">
          <ac:chgData name="" userId="b7ba903d58cde83e" providerId="LiveId" clId="{A3574682-266B-4E48-91CB-2461FEC85A51}" dt="2018-04-27T15:40:53.897" v="14568" actId="208"/>
          <ac:grpSpMkLst>
            <pc:docMk/>
            <pc:sldMk cId="1363982788" sldId="416"/>
            <ac:grpSpMk id="58" creationId="{C0D96E8F-E7B0-4CE7-963F-21B2E5D66849}"/>
          </ac:grpSpMkLst>
        </pc:grpChg>
        <pc:grpChg chg="add mod">
          <ac:chgData name="" userId="b7ba903d58cde83e" providerId="LiveId" clId="{A3574682-266B-4E48-91CB-2461FEC85A51}" dt="2018-04-27T15:44:13.710" v="14592" actId="1076"/>
          <ac:grpSpMkLst>
            <pc:docMk/>
            <pc:sldMk cId="1363982788" sldId="416"/>
            <ac:grpSpMk id="76" creationId="{63B6A571-74FD-4656-A205-11F291DF368D}"/>
          </ac:grpSpMkLst>
        </pc:grpChg>
        <pc:grpChg chg="add mod">
          <ac:chgData name="" userId="b7ba903d58cde83e" providerId="LiveId" clId="{A3574682-266B-4E48-91CB-2461FEC85A51}" dt="2018-04-27T15:43:56.094" v="14589" actId="1076"/>
          <ac:grpSpMkLst>
            <pc:docMk/>
            <pc:sldMk cId="1363982788" sldId="416"/>
            <ac:grpSpMk id="77" creationId="{5A426851-3506-4E10-8FBB-60091973CE2A}"/>
          </ac:grpSpMkLst>
        </pc:grpChg>
        <pc:grpChg chg="add mod">
          <ac:chgData name="" userId="b7ba903d58cde83e" providerId="LiveId" clId="{A3574682-266B-4E48-91CB-2461FEC85A51}" dt="2018-04-27T15:44:35.498" v="14594" actId="1076"/>
          <ac:grpSpMkLst>
            <pc:docMk/>
            <pc:sldMk cId="1363982788" sldId="416"/>
            <ac:grpSpMk id="82" creationId="{7FD64725-575E-4500-A904-D71A88F33BE1}"/>
          </ac:grpSpMkLst>
        </pc:grpChg>
        <pc:grpChg chg="add mod">
          <ac:chgData name="" userId="b7ba903d58cde83e" providerId="LiveId" clId="{A3574682-266B-4E48-91CB-2461FEC85A51}" dt="2018-04-27T16:22:04.365" v="15001" actId="164"/>
          <ac:grpSpMkLst>
            <pc:docMk/>
            <pc:sldMk cId="1363982788" sldId="416"/>
            <ac:grpSpMk id="192" creationId="{3B955A9E-D020-43B0-8853-EBC94DA452E2}"/>
          </ac:grpSpMkLst>
        </pc:grpChg>
        <pc:grpChg chg="add mod">
          <ac:chgData name="" userId="b7ba903d58cde83e" providerId="LiveId" clId="{A3574682-266B-4E48-91CB-2461FEC85A51}" dt="2018-04-27T16:29:30.178" v="15044" actId="164"/>
          <ac:grpSpMkLst>
            <pc:docMk/>
            <pc:sldMk cId="1363982788" sldId="416"/>
            <ac:grpSpMk id="220" creationId="{E5CB25CD-607F-4604-9001-6391BAACCB38}"/>
          </ac:grpSpMkLst>
        </pc:grpChg>
        <pc:graphicFrameChg chg="add mod modGraphic">
          <ac:chgData name="" userId="b7ba903d58cde83e" providerId="LiveId" clId="{A3574682-266B-4E48-91CB-2461FEC85A51}" dt="2018-04-27T15:35:27.334" v="14390" actId="1076"/>
          <ac:graphicFrameMkLst>
            <pc:docMk/>
            <pc:sldMk cId="1363982788" sldId="416"/>
            <ac:graphicFrameMk id="15" creationId="{B256CA8E-C460-4074-B927-583CAEC037F9}"/>
          </ac:graphicFrameMkLst>
        </pc:graphicFrameChg>
        <pc:graphicFrameChg chg="add mod modGraphic">
          <ac:chgData name="" userId="b7ba903d58cde83e" providerId="LiveId" clId="{A3574682-266B-4E48-91CB-2461FEC85A51}" dt="2018-04-27T15:34:19.609" v="14347" actId="1035"/>
          <ac:graphicFrameMkLst>
            <pc:docMk/>
            <pc:sldMk cId="1363982788" sldId="416"/>
            <ac:graphicFrameMk id="40" creationId="{76F53275-1A02-4C76-B81C-2FC6A8EEB22B}"/>
          </ac:graphicFrameMkLst>
        </pc:graphicFrameChg>
        <pc:graphicFrameChg chg="add mod modGraphic">
          <ac:chgData name="" userId="b7ba903d58cde83e" providerId="LiveId" clId="{A3574682-266B-4E48-91CB-2461FEC85A51}" dt="2018-04-27T15:36:44.932" v="14444" actId="1076"/>
          <ac:graphicFrameMkLst>
            <pc:docMk/>
            <pc:sldMk cId="1363982788" sldId="416"/>
            <ac:graphicFrameMk id="41" creationId="{19D8DE7B-C066-4A3A-BC52-F7D7FCAB63FB}"/>
          </ac:graphicFrameMkLst>
        </pc:graphicFrameChg>
        <pc:graphicFrameChg chg="add mod modGraphic">
          <ac:chgData name="" userId="b7ba903d58cde83e" providerId="LiveId" clId="{A3574682-266B-4E48-91CB-2461FEC85A51}" dt="2018-04-27T15:31:14.050" v="14239" actId="1076"/>
          <ac:graphicFrameMkLst>
            <pc:docMk/>
            <pc:sldMk cId="1363982788" sldId="416"/>
            <ac:graphicFrameMk id="42" creationId="{091FEA40-E7F1-4C2B-8A31-B12E727DB5CB}"/>
          </ac:graphicFrameMkLst>
        </pc:graphicFrameChg>
        <pc:graphicFrameChg chg="add mod modGraphic">
          <ac:chgData name="" userId="b7ba903d58cde83e" providerId="LiveId" clId="{A3574682-266B-4E48-91CB-2461FEC85A51}" dt="2018-04-27T15:38:26.633" v="14549" actId="404"/>
          <ac:graphicFrameMkLst>
            <pc:docMk/>
            <pc:sldMk cId="1363982788" sldId="416"/>
            <ac:graphicFrameMk id="43" creationId="{0409E6AA-E831-48FC-A581-B8C8CC26DA35}"/>
          </ac:graphicFrameMkLst>
        </pc:graphicFrameChg>
        <pc:cxnChg chg="add mod">
          <ac:chgData name="" userId="b7ba903d58cde83e" providerId="LiveId" clId="{A3574682-266B-4E48-91CB-2461FEC85A51}" dt="2018-04-27T15:41:11.495" v="14570" actId="208"/>
          <ac:cxnSpMkLst>
            <pc:docMk/>
            <pc:sldMk cId="1363982788" sldId="416"/>
            <ac:cxnSpMk id="17" creationId="{E834D98A-D201-4291-A51D-447B64E10DEA}"/>
          </ac:cxnSpMkLst>
        </pc:cxnChg>
        <pc:cxnChg chg="add mod">
          <ac:chgData name="" userId="b7ba903d58cde83e" providerId="LiveId" clId="{A3574682-266B-4E48-91CB-2461FEC85A51}" dt="2018-04-27T15:41:11.495" v="14570" actId="208"/>
          <ac:cxnSpMkLst>
            <pc:docMk/>
            <pc:sldMk cId="1363982788" sldId="416"/>
            <ac:cxnSpMk id="47" creationId="{B3BF65F7-6AE0-4CF7-8972-E4366866214F}"/>
          </ac:cxnSpMkLst>
        </pc:cxnChg>
        <pc:cxnChg chg="add mod">
          <ac:chgData name="" userId="b7ba903d58cde83e" providerId="LiveId" clId="{A3574682-266B-4E48-91CB-2461FEC85A51}" dt="2018-04-27T15:41:11.495" v="14570" actId="208"/>
          <ac:cxnSpMkLst>
            <pc:docMk/>
            <pc:sldMk cId="1363982788" sldId="416"/>
            <ac:cxnSpMk id="50" creationId="{3A00904F-C0EF-4C53-A03F-AA58EEADD1E5}"/>
          </ac:cxnSpMkLst>
        </pc:cxnChg>
        <pc:cxnChg chg="add mod">
          <ac:chgData name="" userId="b7ba903d58cde83e" providerId="LiveId" clId="{A3574682-266B-4E48-91CB-2461FEC85A51}" dt="2018-04-27T15:41:11.495" v="14570" actId="208"/>
          <ac:cxnSpMkLst>
            <pc:docMk/>
            <pc:sldMk cId="1363982788" sldId="416"/>
            <ac:cxnSpMk id="52" creationId="{BC04EFF0-104D-4C97-80B8-6D5FCFBF5FD7}"/>
          </ac:cxnSpMkLst>
        </pc:cxnChg>
        <pc:cxnChg chg="add mod">
          <ac:chgData name="" userId="b7ba903d58cde83e" providerId="LiveId" clId="{A3574682-266B-4E48-91CB-2461FEC85A51}" dt="2018-04-27T15:41:11.495" v="14570" actId="208"/>
          <ac:cxnSpMkLst>
            <pc:docMk/>
            <pc:sldMk cId="1363982788" sldId="416"/>
            <ac:cxnSpMk id="53" creationId="{581B7789-D131-4F0F-B9ED-57278B9044D0}"/>
          </ac:cxnSpMkLst>
        </pc:cxnChg>
        <pc:cxnChg chg="mod">
          <ac:chgData name="" userId="b7ba903d58cde83e" providerId="LiveId" clId="{A3574682-266B-4E48-91CB-2461FEC85A51}" dt="2018-04-27T15:41:20.281" v="14571" actId="208"/>
          <ac:cxnSpMkLst>
            <pc:docMk/>
            <pc:sldMk cId="1363982788" sldId="416"/>
            <ac:cxnSpMk id="57" creationId="{3D31261A-E4D6-45A8-9050-66960AFF9E62}"/>
          </ac:cxnSpMkLst>
        </pc:cxnChg>
        <pc:cxnChg chg="mod">
          <ac:chgData name="" userId="b7ba903d58cde83e" providerId="LiveId" clId="{A3574682-266B-4E48-91CB-2461FEC85A51}" dt="2018-04-27T15:41:20.281" v="14571" actId="208"/>
          <ac:cxnSpMkLst>
            <pc:docMk/>
            <pc:sldMk cId="1363982788" sldId="416"/>
            <ac:cxnSpMk id="59" creationId="{B5350D30-49A5-42AA-8014-4B19F17BAA94}"/>
          </ac:cxnSpMkLst>
        </pc:cxnChg>
        <pc:cxnChg chg="mod">
          <ac:chgData name="" userId="b7ba903d58cde83e" providerId="LiveId" clId="{A3574682-266B-4E48-91CB-2461FEC85A51}" dt="2018-04-27T15:41:20.281" v="14571" actId="208"/>
          <ac:cxnSpMkLst>
            <pc:docMk/>
            <pc:sldMk cId="1363982788" sldId="416"/>
            <ac:cxnSpMk id="60" creationId="{6096A5C9-7BE2-473A-AF8F-98E0A2C52B61}"/>
          </ac:cxnSpMkLst>
        </pc:cxnChg>
        <pc:cxnChg chg="mod">
          <ac:chgData name="" userId="b7ba903d58cde83e" providerId="LiveId" clId="{A3574682-266B-4E48-91CB-2461FEC85A51}" dt="2018-04-27T15:41:20.281" v="14571" actId="208"/>
          <ac:cxnSpMkLst>
            <pc:docMk/>
            <pc:sldMk cId="1363982788" sldId="416"/>
            <ac:cxnSpMk id="61" creationId="{2EADED03-45CB-4C8B-8EA5-4DF46FD72598}"/>
          </ac:cxnSpMkLst>
        </pc:cxnChg>
        <pc:cxnChg chg="mod">
          <ac:chgData name="" userId="b7ba903d58cde83e" providerId="LiveId" clId="{A3574682-266B-4E48-91CB-2461FEC85A51}" dt="2018-04-27T15:41:20.281" v="14571" actId="208"/>
          <ac:cxnSpMkLst>
            <pc:docMk/>
            <pc:sldMk cId="1363982788" sldId="416"/>
            <ac:cxnSpMk id="62" creationId="{CF8E3EC4-179B-42BF-9844-61A8FD98F28F}"/>
          </ac:cxnSpMkLst>
        </pc:cxnChg>
        <pc:cxnChg chg="add mod">
          <ac:chgData name="" userId="b7ba903d58cde83e" providerId="LiveId" clId="{A3574682-266B-4E48-91CB-2461FEC85A51}" dt="2018-04-27T15:44:21.139" v="14593" actId="208"/>
          <ac:cxnSpMkLst>
            <pc:docMk/>
            <pc:sldMk cId="1363982788" sldId="416"/>
            <ac:cxnSpMk id="64" creationId="{2DB75A31-74D3-44B7-BBDB-AD1E079EBD3D}"/>
          </ac:cxnSpMkLst>
        </pc:cxnChg>
        <pc:cxnChg chg="add mod">
          <ac:chgData name="" userId="b7ba903d58cde83e" providerId="LiveId" clId="{A3574682-266B-4E48-91CB-2461FEC85A51}" dt="2018-04-27T15:44:21.139" v="14593" actId="208"/>
          <ac:cxnSpMkLst>
            <pc:docMk/>
            <pc:sldMk cId="1363982788" sldId="416"/>
            <ac:cxnSpMk id="67" creationId="{50FA7119-A8A1-4A5A-8914-749D2D9FF3F7}"/>
          </ac:cxnSpMkLst>
        </pc:cxnChg>
        <pc:cxnChg chg="add mod">
          <ac:chgData name="" userId="b7ba903d58cde83e" providerId="LiveId" clId="{A3574682-266B-4E48-91CB-2461FEC85A51}" dt="2018-04-27T15:44:21.139" v="14593" actId="208"/>
          <ac:cxnSpMkLst>
            <pc:docMk/>
            <pc:sldMk cId="1363982788" sldId="416"/>
            <ac:cxnSpMk id="71" creationId="{4D388848-7A35-40C7-939D-A7C0F8406F43}"/>
          </ac:cxnSpMkLst>
        </pc:cxnChg>
        <pc:cxnChg chg="add mod">
          <ac:chgData name="" userId="b7ba903d58cde83e" providerId="LiveId" clId="{A3574682-266B-4E48-91CB-2461FEC85A51}" dt="2018-04-27T15:44:21.139" v="14593" actId="208"/>
          <ac:cxnSpMkLst>
            <pc:docMk/>
            <pc:sldMk cId="1363982788" sldId="416"/>
            <ac:cxnSpMk id="74" creationId="{56BD2F3D-32B5-45F4-AD1A-53C8E680706C}"/>
          </ac:cxnSpMkLst>
        </pc:cxnChg>
        <pc:cxnChg chg="mod">
          <ac:chgData name="" userId="b7ba903d58cde83e" providerId="LiveId" clId="{A3574682-266B-4E48-91CB-2461FEC85A51}" dt="2018-04-27T15:44:03.181" v="14590" actId="208"/>
          <ac:cxnSpMkLst>
            <pc:docMk/>
            <pc:sldMk cId="1363982788" sldId="416"/>
            <ac:cxnSpMk id="78" creationId="{322BF0F9-D0A2-45EE-9D44-84163830B161}"/>
          </ac:cxnSpMkLst>
        </pc:cxnChg>
        <pc:cxnChg chg="mod">
          <ac:chgData name="" userId="b7ba903d58cde83e" providerId="LiveId" clId="{A3574682-266B-4E48-91CB-2461FEC85A51}" dt="2018-04-27T15:44:03.181" v="14590" actId="208"/>
          <ac:cxnSpMkLst>
            <pc:docMk/>
            <pc:sldMk cId="1363982788" sldId="416"/>
            <ac:cxnSpMk id="79" creationId="{91211F81-C9A9-4D3C-B3DD-B36556E53906}"/>
          </ac:cxnSpMkLst>
        </pc:cxnChg>
        <pc:cxnChg chg="mod">
          <ac:chgData name="" userId="b7ba903d58cde83e" providerId="LiveId" clId="{A3574682-266B-4E48-91CB-2461FEC85A51}" dt="2018-04-27T15:44:03.181" v="14590" actId="208"/>
          <ac:cxnSpMkLst>
            <pc:docMk/>
            <pc:sldMk cId="1363982788" sldId="416"/>
            <ac:cxnSpMk id="80" creationId="{A241969D-D32A-403C-9F66-2C79FEC584D4}"/>
          </ac:cxnSpMkLst>
        </pc:cxnChg>
        <pc:cxnChg chg="mod">
          <ac:chgData name="" userId="b7ba903d58cde83e" providerId="LiveId" clId="{A3574682-266B-4E48-91CB-2461FEC85A51}" dt="2018-04-27T15:44:03.181" v="14590" actId="208"/>
          <ac:cxnSpMkLst>
            <pc:docMk/>
            <pc:sldMk cId="1363982788" sldId="416"/>
            <ac:cxnSpMk id="81" creationId="{F3B8CACE-C1A9-40C8-B4DA-4C8BEB692AD0}"/>
          </ac:cxnSpMkLst>
        </pc:cxnChg>
        <pc:cxnChg chg="add mod">
          <ac:chgData name="" userId="b7ba903d58cde83e" providerId="LiveId" clId="{A3574682-266B-4E48-91CB-2461FEC85A51}" dt="2018-04-27T15:54:39.163" v="14780" actId="208"/>
          <ac:cxnSpMkLst>
            <pc:docMk/>
            <pc:sldMk cId="1363982788" sldId="416"/>
            <ac:cxnSpMk id="96" creationId="{918E6F0A-E6F0-495A-B7AF-D2861B44B63B}"/>
          </ac:cxnSpMkLst>
        </pc:cxnChg>
        <pc:cxnChg chg="add mod">
          <ac:chgData name="" userId="b7ba903d58cde83e" providerId="LiveId" clId="{A3574682-266B-4E48-91CB-2461FEC85A51}" dt="2018-04-27T16:08:15.894" v="14844" actId="14100"/>
          <ac:cxnSpMkLst>
            <pc:docMk/>
            <pc:sldMk cId="1363982788" sldId="416"/>
            <ac:cxnSpMk id="99" creationId="{76C0C70D-9E28-4276-AB1B-70FB4A43D6D4}"/>
          </ac:cxnSpMkLst>
        </pc:cxnChg>
        <pc:cxnChg chg="add mod">
          <ac:chgData name="" userId="b7ba903d58cde83e" providerId="LiveId" clId="{A3574682-266B-4E48-91CB-2461FEC85A51}" dt="2018-04-27T15:56:22.274" v="14793" actId="208"/>
          <ac:cxnSpMkLst>
            <pc:docMk/>
            <pc:sldMk cId="1363982788" sldId="416"/>
            <ac:cxnSpMk id="105" creationId="{577B5C2D-7A02-4056-BB66-7BD8B7E316EF}"/>
          </ac:cxnSpMkLst>
        </pc:cxnChg>
        <pc:cxnChg chg="add del mod">
          <ac:chgData name="" userId="b7ba903d58cde83e" providerId="LiveId" clId="{A3574682-266B-4E48-91CB-2461FEC85A51}" dt="2018-04-27T15:57:10.785" v="14796" actId="478"/>
          <ac:cxnSpMkLst>
            <pc:docMk/>
            <pc:sldMk cId="1363982788" sldId="416"/>
            <ac:cxnSpMk id="110" creationId="{A372E537-5011-4E8A-882C-80632C2AE562}"/>
          </ac:cxnSpMkLst>
        </pc:cxnChg>
        <pc:cxnChg chg="add del mod">
          <ac:chgData name="" userId="b7ba903d58cde83e" providerId="LiveId" clId="{A3574682-266B-4E48-91CB-2461FEC85A51}" dt="2018-04-27T15:58:10.416" v="14802" actId="478"/>
          <ac:cxnSpMkLst>
            <pc:docMk/>
            <pc:sldMk cId="1363982788" sldId="416"/>
            <ac:cxnSpMk id="113" creationId="{A193E470-8762-4A0F-A465-E0B5E92EDD2A}"/>
          </ac:cxnSpMkLst>
        </pc:cxnChg>
        <pc:cxnChg chg="add mod">
          <ac:chgData name="" userId="b7ba903d58cde83e" providerId="LiveId" clId="{A3574682-266B-4E48-91CB-2461FEC85A51}" dt="2018-04-27T15:59:37.910" v="14807" actId="208"/>
          <ac:cxnSpMkLst>
            <pc:docMk/>
            <pc:sldMk cId="1363982788" sldId="416"/>
            <ac:cxnSpMk id="119" creationId="{635A62B0-0DAE-483E-96C5-11D6A54C0BE3}"/>
          </ac:cxnSpMkLst>
        </pc:cxnChg>
        <pc:cxnChg chg="add mod">
          <ac:chgData name="" userId="b7ba903d58cde83e" providerId="LiveId" clId="{A3574682-266B-4E48-91CB-2461FEC85A51}" dt="2018-04-27T16:01:11.151" v="14813" actId="208"/>
          <ac:cxnSpMkLst>
            <pc:docMk/>
            <pc:sldMk cId="1363982788" sldId="416"/>
            <ac:cxnSpMk id="123" creationId="{C6E66303-45C0-4DD4-84EF-C2FE25D1B9C4}"/>
          </ac:cxnSpMkLst>
        </pc:cxnChg>
        <pc:cxnChg chg="add mod">
          <ac:chgData name="" userId="b7ba903d58cde83e" providerId="LiveId" clId="{A3574682-266B-4E48-91CB-2461FEC85A51}" dt="2018-04-27T16:02:19.251" v="14818" actId="208"/>
          <ac:cxnSpMkLst>
            <pc:docMk/>
            <pc:sldMk cId="1363982788" sldId="416"/>
            <ac:cxnSpMk id="127" creationId="{0436A826-AE70-4D10-8904-FC697BA41977}"/>
          </ac:cxnSpMkLst>
        </pc:cxnChg>
        <pc:cxnChg chg="add del mod">
          <ac:chgData name="" userId="b7ba903d58cde83e" providerId="LiveId" clId="{A3574682-266B-4E48-91CB-2461FEC85A51}" dt="2018-04-27T16:02:48.740" v="14821" actId="478"/>
          <ac:cxnSpMkLst>
            <pc:docMk/>
            <pc:sldMk cId="1363982788" sldId="416"/>
            <ac:cxnSpMk id="131" creationId="{B60ED518-66EA-462D-A585-4C2DD4E06D3C}"/>
          </ac:cxnSpMkLst>
        </pc:cxnChg>
        <pc:cxnChg chg="add mod">
          <ac:chgData name="" userId="b7ba903d58cde83e" providerId="LiveId" clId="{A3574682-266B-4E48-91CB-2461FEC85A51}" dt="2018-04-27T16:04:15.021" v="14826" actId="14100"/>
          <ac:cxnSpMkLst>
            <pc:docMk/>
            <pc:sldMk cId="1363982788" sldId="416"/>
            <ac:cxnSpMk id="134" creationId="{A38A4DEC-4EB7-49E9-909A-02AE0D32C94E}"/>
          </ac:cxnSpMkLst>
        </pc:cxnChg>
        <pc:cxnChg chg="add mod">
          <ac:chgData name="" userId="b7ba903d58cde83e" providerId="LiveId" clId="{A3574682-266B-4E48-91CB-2461FEC85A51}" dt="2018-04-27T16:08:00.465" v="14843" actId="208"/>
          <ac:cxnSpMkLst>
            <pc:docMk/>
            <pc:sldMk cId="1363982788" sldId="416"/>
            <ac:cxnSpMk id="139" creationId="{B5F2E3E7-4759-405E-932B-59D54C26FED0}"/>
          </ac:cxnSpMkLst>
        </pc:cxnChg>
        <pc:cxnChg chg="add del mod">
          <ac:chgData name="" userId="b7ba903d58cde83e" providerId="LiveId" clId="{A3574682-266B-4E48-91CB-2461FEC85A51}" dt="2018-04-27T16:12:00.947" v="14924" actId="478"/>
          <ac:cxnSpMkLst>
            <pc:docMk/>
            <pc:sldMk cId="1363982788" sldId="416"/>
            <ac:cxnSpMk id="146" creationId="{3969A8B5-D6B7-4760-B6F1-74F1CF5C28CC}"/>
          </ac:cxnSpMkLst>
        </pc:cxnChg>
        <pc:cxnChg chg="add mod">
          <ac:chgData name="" userId="b7ba903d58cde83e" providerId="LiveId" clId="{A3574682-266B-4E48-91CB-2461FEC85A51}" dt="2018-04-27T16:14:12.825" v="14934" actId="1036"/>
          <ac:cxnSpMkLst>
            <pc:docMk/>
            <pc:sldMk cId="1363982788" sldId="416"/>
            <ac:cxnSpMk id="159" creationId="{3C575DE0-A549-4AD7-A39C-4E602F04CEF9}"/>
          </ac:cxnSpMkLst>
        </pc:cxnChg>
        <pc:cxnChg chg="add mod">
          <ac:chgData name="" userId="b7ba903d58cde83e" providerId="LiveId" clId="{A3574682-266B-4E48-91CB-2461FEC85A51}" dt="2018-04-27T16:15:38.139" v="14945" actId="14100"/>
          <ac:cxnSpMkLst>
            <pc:docMk/>
            <pc:sldMk cId="1363982788" sldId="416"/>
            <ac:cxnSpMk id="163" creationId="{3D0C9F6C-9F8D-42EB-914B-4625E844EB94}"/>
          </ac:cxnSpMkLst>
        </pc:cxnChg>
        <pc:cxnChg chg="add mod">
          <ac:chgData name="" userId="b7ba903d58cde83e" providerId="LiveId" clId="{A3574682-266B-4E48-91CB-2461FEC85A51}" dt="2018-04-27T16:17:54.595" v="14976" actId="14100"/>
          <ac:cxnSpMkLst>
            <pc:docMk/>
            <pc:sldMk cId="1363982788" sldId="416"/>
            <ac:cxnSpMk id="169" creationId="{166571AB-EB53-4407-9CF5-2AB8BC4E96E7}"/>
          </ac:cxnSpMkLst>
        </pc:cxnChg>
        <pc:cxnChg chg="add del mod">
          <ac:chgData name="" userId="b7ba903d58cde83e" providerId="LiveId" clId="{A3574682-266B-4E48-91CB-2461FEC85A51}" dt="2018-04-27T16:20:21.305" v="14979" actId="478"/>
          <ac:cxnSpMkLst>
            <pc:docMk/>
            <pc:sldMk cId="1363982788" sldId="416"/>
            <ac:cxnSpMk id="178" creationId="{BBE87FB6-599B-4D1A-98E7-F5156125E884}"/>
          </ac:cxnSpMkLst>
        </pc:cxnChg>
        <pc:cxnChg chg="add mod">
          <ac:chgData name="" userId="b7ba903d58cde83e" providerId="LiveId" clId="{A3574682-266B-4E48-91CB-2461FEC85A51}" dt="2018-04-27T16:22:04.365" v="15001" actId="164"/>
          <ac:cxnSpMkLst>
            <pc:docMk/>
            <pc:sldMk cId="1363982788" sldId="416"/>
            <ac:cxnSpMk id="181" creationId="{B6B0932E-8015-48CF-A15F-8E28F9204659}"/>
          </ac:cxnSpMkLst>
        </pc:cxnChg>
        <pc:cxnChg chg="add mod">
          <ac:chgData name="" userId="b7ba903d58cde83e" providerId="LiveId" clId="{A3574682-266B-4E48-91CB-2461FEC85A51}" dt="2018-04-27T16:22:04.365" v="15001" actId="164"/>
          <ac:cxnSpMkLst>
            <pc:docMk/>
            <pc:sldMk cId="1363982788" sldId="416"/>
            <ac:cxnSpMk id="185" creationId="{5CEC73B0-3D83-4F67-ADA7-6821E1161672}"/>
          </ac:cxnSpMkLst>
        </pc:cxnChg>
        <pc:cxnChg chg="add mod">
          <ac:chgData name="" userId="b7ba903d58cde83e" providerId="LiveId" clId="{A3574682-266B-4E48-91CB-2461FEC85A51}" dt="2018-04-27T16:22:04.365" v="15001" actId="164"/>
          <ac:cxnSpMkLst>
            <pc:docMk/>
            <pc:sldMk cId="1363982788" sldId="416"/>
            <ac:cxnSpMk id="190" creationId="{38B0785A-B67D-4CAF-AD26-5EC07CB1B921}"/>
          </ac:cxnSpMkLst>
        </pc:cxnChg>
        <pc:cxnChg chg="add mod">
          <ac:chgData name="" userId="b7ba903d58cde83e" providerId="LiveId" clId="{A3574682-266B-4E48-91CB-2461FEC85A51}" dt="2018-04-27T16:22:56.509" v="15006" actId="208"/>
          <ac:cxnSpMkLst>
            <pc:docMk/>
            <pc:sldMk cId="1363982788" sldId="416"/>
            <ac:cxnSpMk id="194" creationId="{275FBEE2-FD00-4A06-9775-AF59C5F4CD92}"/>
          </ac:cxnSpMkLst>
        </pc:cxnChg>
        <pc:cxnChg chg="add mod">
          <ac:chgData name="" userId="b7ba903d58cde83e" providerId="LiveId" clId="{A3574682-266B-4E48-91CB-2461FEC85A51}" dt="2018-04-27T16:23:33.511" v="15011" actId="208"/>
          <ac:cxnSpMkLst>
            <pc:docMk/>
            <pc:sldMk cId="1363982788" sldId="416"/>
            <ac:cxnSpMk id="198" creationId="{F9ABCBE3-083C-4898-BAF5-819138384442}"/>
          </ac:cxnSpMkLst>
        </pc:cxnChg>
        <pc:cxnChg chg="add mod">
          <ac:chgData name="" userId="b7ba903d58cde83e" providerId="LiveId" clId="{A3574682-266B-4E48-91CB-2461FEC85A51}" dt="2018-04-27T16:27:16.651" v="15029" actId="208"/>
          <ac:cxnSpMkLst>
            <pc:docMk/>
            <pc:sldMk cId="1363982788" sldId="416"/>
            <ac:cxnSpMk id="202" creationId="{66609DC0-409D-4E35-B9F4-3AE993B3ED7A}"/>
          </ac:cxnSpMkLst>
        </pc:cxnChg>
        <pc:cxnChg chg="add mod">
          <ac:chgData name="" userId="b7ba903d58cde83e" providerId="LiveId" clId="{A3574682-266B-4E48-91CB-2461FEC85A51}" dt="2018-04-27T16:34:58.573" v="15067" actId="208"/>
          <ac:cxnSpMkLst>
            <pc:docMk/>
            <pc:sldMk cId="1363982788" sldId="416"/>
            <ac:cxnSpMk id="207" creationId="{F188F9A1-7B6C-47C2-AC11-BA4A74B79795}"/>
          </ac:cxnSpMkLst>
        </pc:cxnChg>
        <pc:cxnChg chg="add mod">
          <ac:chgData name="" userId="b7ba903d58cde83e" providerId="LiveId" clId="{A3574682-266B-4E48-91CB-2461FEC85A51}" dt="2018-04-27T16:34:58.573" v="15067" actId="208"/>
          <ac:cxnSpMkLst>
            <pc:docMk/>
            <pc:sldMk cId="1363982788" sldId="416"/>
            <ac:cxnSpMk id="210" creationId="{3CA743CD-21B0-4835-B264-E5F130165FDB}"/>
          </ac:cxnSpMkLst>
        </pc:cxnChg>
        <pc:cxnChg chg="add mod">
          <ac:chgData name="" userId="b7ba903d58cde83e" providerId="LiveId" clId="{A3574682-266B-4E48-91CB-2461FEC85A51}" dt="2018-04-27T16:34:58.573" v="15067" actId="208"/>
          <ac:cxnSpMkLst>
            <pc:docMk/>
            <pc:sldMk cId="1363982788" sldId="416"/>
            <ac:cxnSpMk id="214" creationId="{E35F34BF-6EBC-43E9-88A5-2E72FB3C7024}"/>
          </ac:cxnSpMkLst>
        </pc:cxnChg>
        <pc:cxnChg chg="add mod">
          <ac:chgData name="" userId="b7ba903d58cde83e" providerId="LiveId" clId="{A3574682-266B-4E48-91CB-2461FEC85A51}" dt="2018-04-27T16:31:25.229" v="15066" actId="1036"/>
          <ac:cxnSpMkLst>
            <pc:docMk/>
            <pc:sldMk cId="1363982788" sldId="416"/>
            <ac:cxnSpMk id="222" creationId="{C82158B1-F2FC-40FA-838F-C0088A4E7D4D}"/>
          </ac:cxnSpMkLst>
        </pc:cxnChg>
      </pc:sldChg>
      <pc:sldChg chg="addSp delSp modSp add">
        <pc:chgData name="" userId="b7ba903d58cde83e" providerId="LiveId" clId="{A3574682-266B-4E48-91CB-2461FEC85A51}" dt="2018-04-30T10:58:22.758" v="16374" actId="20577"/>
        <pc:sldMkLst>
          <pc:docMk/>
          <pc:sldMk cId="83970323" sldId="417"/>
        </pc:sldMkLst>
        <pc:spChg chg="mod">
          <ac:chgData name="" userId="b7ba903d58cde83e" providerId="LiveId" clId="{A3574682-266B-4E48-91CB-2461FEC85A51}" dt="2018-04-30T10:58:22.758" v="16374" actId="20577"/>
          <ac:spMkLst>
            <pc:docMk/>
            <pc:sldMk cId="83970323" sldId="417"/>
            <ac:spMk id="10" creationId="{00000000-0000-0000-0000-000000000000}"/>
          </ac:spMkLst>
        </pc:spChg>
        <pc:spChg chg="del">
          <ac:chgData name="" userId="b7ba903d58cde83e" providerId="LiveId" clId="{A3574682-266B-4E48-91CB-2461FEC85A51}" dt="2018-04-27T17:27:03.230" v="15071" actId="478"/>
          <ac:spMkLst>
            <pc:docMk/>
            <pc:sldMk cId="83970323" sldId="417"/>
            <ac:spMk id="13" creationId="{00000000-0000-0000-0000-000000000000}"/>
          </ac:spMkLst>
        </pc:spChg>
        <pc:graphicFrameChg chg="add mod modGraphic">
          <ac:chgData name="" userId="b7ba903d58cde83e" providerId="LiveId" clId="{A3574682-266B-4E48-91CB-2461FEC85A51}" dt="2018-04-27T18:11:42.058" v="15662" actId="207"/>
          <ac:graphicFrameMkLst>
            <pc:docMk/>
            <pc:sldMk cId="83970323" sldId="417"/>
            <ac:graphicFrameMk id="3" creationId="{8A9568A5-55A6-49B9-A664-1097C3E08325}"/>
          </ac:graphicFrameMkLst>
        </pc:graphicFrameChg>
      </pc:sldChg>
      <pc:sldChg chg="addSp delSp modSp add">
        <pc:chgData name="" userId="b7ba903d58cde83e" providerId="LiveId" clId="{A3574682-266B-4E48-91CB-2461FEC85A51}" dt="2018-04-30T11:02:40.277" v="16481" actId="20577"/>
        <pc:sldMkLst>
          <pc:docMk/>
          <pc:sldMk cId="2059409463" sldId="418"/>
        </pc:sldMkLst>
        <pc:spChg chg="add mod">
          <ac:chgData name="" userId="b7ba903d58cde83e" providerId="LiveId" clId="{A3574682-266B-4E48-91CB-2461FEC85A51}" dt="2018-04-30T10:40:59.751" v="15931" actId="20577"/>
          <ac:spMkLst>
            <pc:docMk/>
            <pc:sldMk cId="2059409463" sldId="418"/>
            <ac:spMk id="3" creationId="{3AF5C226-3041-45E5-8307-54F5960DE13E}"/>
          </ac:spMkLst>
        </pc:spChg>
        <pc:spChg chg="mod">
          <ac:chgData name="" userId="b7ba903d58cde83e" providerId="LiveId" clId="{A3574682-266B-4E48-91CB-2461FEC85A51}" dt="2018-04-30T11:02:40.277" v="16481" actId="20577"/>
          <ac:spMkLst>
            <pc:docMk/>
            <pc:sldMk cId="2059409463" sldId="418"/>
            <ac:spMk id="10" creationId="{00000000-0000-0000-0000-000000000000}"/>
          </ac:spMkLst>
        </pc:spChg>
        <pc:spChg chg="mod">
          <ac:chgData name="" userId="b7ba903d58cde83e" providerId="LiveId" clId="{A3574682-266B-4E48-91CB-2461FEC85A51}" dt="2018-04-29T18:11:34.065" v="15705" actId="20577"/>
          <ac:spMkLst>
            <pc:docMk/>
            <pc:sldMk cId="2059409463" sldId="418"/>
            <ac:spMk id="12" creationId="{00000000-0000-0000-0000-000000000000}"/>
          </ac:spMkLst>
        </pc:spChg>
        <pc:spChg chg="del">
          <ac:chgData name="" userId="b7ba903d58cde83e" providerId="LiveId" clId="{A3574682-266B-4E48-91CB-2461FEC85A51}" dt="2018-04-29T18:11:05.601" v="15667" actId="478"/>
          <ac:spMkLst>
            <pc:docMk/>
            <pc:sldMk cId="2059409463" sldId="418"/>
            <ac:spMk id="13" creationId="{00000000-0000-0000-0000-000000000000}"/>
          </ac:spMkLst>
        </pc:spChg>
        <pc:picChg chg="add mod">
          <ac:chgData name="" userId="b7ba903d58cde83e" providerId="LiveId" clId="{A3574682-266B-4E48-91CB-2461FEC85A51}" dt="2018-04-30T03:39:10.677" v="15897" actId="1076"/>
          <ac:picMkLst>
            <pc:docMk/>
            <pc:sldMk cId="2059409463" sldId="418"/>
            <ac:picMk id="8" creationId="{8E44BCB7-327C-4A9C-91AA-CDA90BEF3315}"/>
          </ac:picMkLst>
        </pc:picChg>
        <pc:picChg chg="add mod">
          <ac:chgData name="" userId="b7ba903d58cde83e" providerId="LiveId" clId="{A3574682-266B-4E48-91CB-2461FEC85A51}" dt="2018-04-30T03:40:56.781" v="15904" actId="1076"/>
          <ac:picMkLst>
            <pc:docMk/>
            <pc:sldMk cId="2059409463" sldId="418"/>
            <ac:picMk id="11" creationId="{B347FAF3-4FA7-459A-940C-9A6775CBBD3C}"/>
          </ac:picMkLst>
        </pc:picChg>
      </pc:sldChg>
      <pc:sldChg chg="modSp">
        <pc:chgData name="" userId="b7ba903d58cde83e" providerId="LiveId" clId="{A3574682-266B-4E48-91CB-2461FEC85A51}" dt="2018-04-30T10:57:03.121" v="16322" actId="20577"/>
        <pc:sldMkLst>
          <pc:docMk/>
          <pc:sldMk cId="3980785755" sldId="419"/>
        </pc:sldMkLst>
        <pc:spChg chg="mod">
          <ac:chgData name="" userId="b7ba903d58cde83e" providerId="LiveId" clId="{A3574682-266B-4E48-91CB-2461FEC85A51}" dt="2018-04-30T10:57:03.121" v="16322" actId="20577"/>
          <ac:spMkLst>
            <pc:docMk/>
            <pc:sldMk cId="3980785755" sldId="419"/>
            <ac:spMk id="10" creationId="{00000000-0000-0000-0000-000000000000}"/>
          </ac:spMkLst>
        </pc:spChg>
      </pc:sldChg>
      <pc:sldChg chg="modSp">
        <pc:chgData name="" userId="b7ba903d58cde83e" providerId="LiveId" clId="{A3574682-266B-4E48-91CB-2461FEC85A51}" dt="2018-04-30T10:56:46.611" v="16312" actId="20577"/>
        <pc:sldMkLst>
          <pc:docMk/>
          <pc:sldMk cId="4271203734" sldId="420"/>
        </pc:sldMkLst>
        <pc:spChg chg="mod">
          <ac:chgData name="" userId="b7ba903d58cde83e" providerId="LiveId" clId="{A3574682-266B-4E48-91CB-2461FEC85A51}" dt="2018-04-30T10:56:46.611" v="16312" actId="20577"/>
          <ac:spMkLst>
            <pc:docMk/>
            <pc:sldMk cId="4271203734" sldId="420"/>
            <ac:spMk id="10" creationId="{00000000-0000-0000-0000-000000000000}"/>
          </ac:spMkLst>
        </pc:spChg>
      </pc:sldChg>
      <pc:sldChg chg="modSp add">
        <pc:chgData name="" userId="b7ba903d58cde83e" providerId="LiveId" clId="{A3574682-266B-4E48-91CB-2461FEC85A51}" dt="2018-04-30T11:19:46.354" v="16888" actId="20577"/>
        <pc:sldMkLst>
          <pc:docMk/>
          <pc:sldMk cId="1693458020" sldId="421"/>
        </pc:sldMkLst>
        <pc:spChg chg="mod">
          <ac:chgData name="" userId="b7ba903d58cde83e" providerId="LiveId" clId="{A3574682-266B-4E48-91CB-2461FEC85A51}" dt="2018-04-30T11:19:46.354" v="16888" actId="20577"/>
          <ac:spMkLst>
            <pc:docMk/>
            <pc:sldMk cId="1693458020" sldId="421"/>
            <ac:spMk id="10" creationId="{00000000-0000-0000-0000-000000000000}"/>
          </ac:spMkLst>
        </pc:spChg>
      </pc:sldChg>
    </pc:docChg>
  </pc:docChgLst>
  <pc:docChgLst>
    <pc:chgData name="Guest User" userId="1b7e496053a63592" providerId="Windows Live" clId="Web-{EFB21300-2511-431C-8EE9-307ED741ED7B}"/>
    <pc:docChg chg="modSld">
      <pc:chgData name="Guest User" userId="1b7e496053a63592" providerId="Windows Live" clId="Web-{EFB21300-2511-431C-8EE9-307ED741ED7B}" dt="2018-04-27T09:09:48.077" v="351"/>
      <pc:docMkLst>
        <pc:docMk/>
      </pc:docMkLst>
      <pc:sldChg chg="modSp">
        <pc:chgData name="Guest User" userId="1b7e496053a63592" providerId="Windows Live" clId="Web-{EFB21300-2511-431C-8EE9-307ED741ED7B}" dt="2018-04-27T09:09:48.077" v="351"/>
        <pc:sldMkLst>
          <pc:docMk/>
          <pc:sldMk cId="2437185982" sldId="394"/>
        </pc:sldMkLst>
        <pc:graphicFrameChg chg="mod modGraphic">
          <ac:chgData name="Guest User" userId="1b7e496053a63592" providerId="Windows Live" clId="Web-{EFB21300-2511-431C-8EE9-307ED741ED7B}" dt="2018-04-27T09:09:48.077" v="351"/>
          <ac:graphicFrameMkLst>
            <pc:docMk/>
            <pc:sldMk cId="2437185982" sldId="394"/>
            <ac:graphicFrameMk id="52" creationId="{52BAEFFA-7303-4C97-A1B8-78069D78AF05}"/>
          </ac:graphicFrameMkLst>
        </pc:graphicFrameChg>
      </pc:sldChg>
      <pc:sldChg chg="modSp">
        <pc:chgData name="Guest User" userId="1b7e496053a63592" providerId="Windows Live" clId="Web-{EFB21300-2511-431C-8EE9-307ED741ED7B}" dt="2018-04-27T08:35:19.802" v="99"/>
        <pc:sldMkLst>
          <pc:docMk/>
          <pc:sldMk cId="1140187963" sldId="408"/>
        </pc:sldMkLst>
        <pc:spChg chg="mod">
          <ac:chgData name="Guest User" userId="1b7e496053a63592" providerId="Windows Live" clId="Web-{EFB21300-2511-431C-8EE9-307ED741ED7B}" dt="2018-04-27T08:35:19.802" v="99"/>
          <ac:spMkLst>
            <pc:docMk/>
            <pc:sldMk cId="1140187963" sldId="408"/>
            <ac:spMk id="11" creationId="{ABED1388-D5B8-4FC4-B79E-101ACDED3C1C}"/>
          </ac:spMkLst>
        </pc:spChg>
      </pc:sldChg>
    </pc:docChg>
  </pc:docChgLst>
  <pc:docChgLst>
    <pc:chgData name="Guest User" userId="1b7e496053a63592" providerId="Windows Live" clId="Web-{2B3288A9-779D-4538-A253-89DA4E3C23FA}"/>
    <pc:docChg chg="delSld modSld">
      <pc:chgData name="Guest User" userId="1b7e496053a63592" providerId="Windows Live" clId="Web-{2B3288A9-779D-4538-A253-89DA4E3C23FA}" dt="2018-04-26T12:47:19.165" v="27"/>
      <pc:docMkLst>
        <pc:docMk/>
      </pc:docMkLst>
      <pc:sldChg chg="modSp">
        <pc:chgData name="Guest User" userId="1b7e496053a63592" providerId="Windows Live" clId="Web-{2B3288A9-779D-4538-A253-89DA4E3C23FA}" dt="2018-04-26T12:47:19.165" v="26"/>
        <pc:sldMkLst>
          <pc:docMk/>
          <pc:sldMk cId="1405097266" sldId="387"/>
        </pc:sldMkLst>
        <pc:spChg chg="mod">
          <ac:chgData name="Guest User" userId="1b7e496053a63592" providerId="Windows Live" clId="Web-{2B3288A9-779D-4538-A253-89DA4E3C23FA}" dt="2018-04-26T12:47:19.165" v="26"/>
          <ac:spMkLst>
            <pc:docMk/>
            <pc:sldMk cId="1405097266" sldId="387"/>
            <ac:spMk id="18" creationId="{781AB24E-A6D2-4DE3-8F3A-DE93ED19B8C4}"/>
          </ac:spMkLst>
        </pc:spChg>
      </pc:sldChg>
    </pc:docChg>
  </pc:docChgLst>
  <pc:docChgLst>
    <pc:chgData name="Кямран М." userId="5bc159132bae6aca" providerId="Windows Live" clId="Web-{05FE4CC7-4AF8-4206-A5D2-1BFB56F35614}"/>
    <pc:docChg chg="modSld">
      <pc:chgData name="Кямран М." userId="5bc159132bae6aca" providerId="Windows Live" clId="Web-{05FE4CC7-4AF8-4206-A5D2-1BFB56F35614}" dt="2018-04-24T13:13:44.488" v="513"/>
      <pc:docMkLst>
        <pc:docMk/>
      </pc:docMkLst>
      <pc:sldChg chg="modSp">
        <pc:chgData name="Кямран М." userId="5bc159132bae6aca" providerId="Windows Live" clId="Web-{05FE4CC7-4AF8-4206-A5D2-1BFB56F35614}" dt="2018-04-24T12:41:30.926" v="36"/>
        <pc:sldMkLst>
          <pc:docMk/>
          <pc:sldMk cId="737255190" sldId="382"/>
        </pc:sldMkLst>
        <pc:spChg chg="mod">
          <ac:chgData name="Кямран М." userId="5bc159132bae6aca" providerId="Windows Live" clId="Web-{05FE4CC7-4AF8-4206-A5D2-1BFB56F35614}" dt="2018-04-24T12:41:30.926" v="36"/>
          <ac:spMkLst>
            <pc:docMk/>
            <pc:sldMk cId="737255190" sldId="382"/>
            <ac:spMk id="12" creationId="{00000000-0000-0000-0000-000000000000}"/>
          </ac:spMkLst>
        </pc:spChg>
        <pc:spChg chg="mod">
          <ac:chgData name="Кямран М." userId="5bc159132bae6aca" providerId="Windows Live" clId="Web-{05FE4CC7-4AF8-4206-A5D2-1BFB56F35614}" dt="2018-04-24T12:39:18.380" v="19"/>
          <ac:spMkLst>
            <pc:docMk/>
            <pc:sldMk cId="737255190" sldId="382"/>
            <ac:spMk id="19" creationId="{FE0CB0DC-090F-4BC6-B565-BCF629887CCF}"/>
          </ac:spMkLst>
        </pc:spChg>
        <pc:graphicFrameChg chg="mod modGraphic">
          <ac:chgData name="Кямран М." userId="5bc159132bae6aca" providerId="Windows Live" clId="Web-{05FE4CC7-4AF8-4206-A5D2-1BFB56F35614}" dt="2018-04-24T12:39:44.567" v="32"/>
          <ac:graphicFrameMkLst>
            <pc:docMk/>
            <pc:sldMk cId="737255190" sldId="382"/>
            <ac:graphicFrameMk id="3" creationId="{5148C127-0E1D-4E65-A96C-DE7283A936E8}"/>
          </ac:graphicFrameMkLst>
        </pc:graphicFrameChg>
      </pc:sldChg>
      <pc:sldChg chg="addSp delSp modSp">
        <pc:chgData name="Кямран М." userId="5bc159132bae6aca" providerId="Windows Live" clId="Web-{05FE4CC7-4AF8-4206-A5D2-1BFB56F35614}" dt="2018-04-24T13:13:44.488" v="513"/>
        <pc:sldMkLst>
          <pc:docMk/>
          <pc:sldMk cId="2023768505" sldId="383"/>
        </pc:sldMkLst>
        <pc:graphicFrameChg chg="mod modGraphic">
          <ac:chgData name="Кямран М." userId="5bc159132bae6aca" providerId="Windows Live" clId="Web-{05FE4CC7-4AF8-4206-A5D2-1BFB56F35614}" dt="2018-04-24T12:49:37.777" v="432"/>
          <ac:graphicFrameMkLst>
            <pc:docMk/>
            <pc:sldMk cId="2023768505" sldId="383"/>
            <ac:graphicFrameMk id="6" creationId="{E09C2CC4-A5F8-40D8-87C0-4BCFE54ACDFA}"/>
          </ac:graphicFrameMkLst>
        </pc:graphicFrameChg>
        <pc:picChg chg="add del mod">
          <ac:chgData name="Кямран М." userId="5bc159132bae6aca" providerId="Windows Live" clId="Web-{05FE4CC7-4AF8-4206-A5D2-1BFB56F35614}" dt="2018-04-24T12:57:58.849" v="439"/>
          <ac:picMkLst>
            <pc:docMk/>
            <pc:sldMk cId="2023768505" sldId="383"/>
            <ac:picMk id="3" creationId="{42958D17-F128-4D17-A57A-A10A68E1C846}"/>
          </ac:picMkLst>
        </pc:picChg>
        <pc:picChg chg="add del mod">
          <ac:chgData name="Кямран М." userId="5bc159132bae6aca" providerId="Windows Live" clId="Web-{05FE4CC7-4AF8-4206-A5D2-1BFB56F35614}" dt="2018-04-24T13:02:36.286" v="449"/>
          <ac:picMkLst>
            <pc:docMk/>
            <pc:sldMk cId="2023768505" sldId="383"/>
            <ac:picMk id="9" creationId="{950DA8C2-32F0-436B-91FA-08E4571B4A6E}"/>
          </ac:picMkLst>
        </pc:picChg>
        <pc:picChg chg="add del mod">
          <ac:chgData name="Кямран М." userId="5bc159132bae6aca" providerId="Windows Live" clId="Web-{05FE4CC7-4AF8-4206-A5D2-1BFB56F35614}" dt="2018-04-24T13:13:32.910" v="511"/>
          <ac:picMkLst>
            <pc:docMk/>
            <pc:sldMk cId="2023768505" sldId="383"/>
            <ac:picMk id="14" creationId="{045207C9-42E5-4168-A58F-291DF63F477E}"/>
          </ac:picMkLst>
        </pc:picChg>
        <pc:picChg chg="add del mod">
          <ac:chgData name="Кямран М." userId="5bc159132bae6aca" providerId="Windows Live" clId="Web-{05FE4CC7-4AF8-4206-A5D2-1BFB56F35614}" dt="2018-04-24T13:05:48.037" v="469"/>
          <ac:picMkLst>
            <pc:docMk/>
            <pc:sldMk cId="2023768505" sldId="383"/>
            <ac:picMk id="17" creationId="{0F44D547-0C64-459F-8D73-FFA6B2E8885A}"/>
          </ac:picMkLst>
        </pc:picChg>
        <pc:picChg chg="add mod">
          <ac:chgData name="Кямран М." userId="5bc159132bae6aca" providerId="Windows Live" clId="Web-{05FE4CC7-4AF8-4206-A5D2-1BFB56F35614}" dt="2018-04-24T13:13:44.488" v="513"/>
          <ac:picMkLst>
            <pc:docMk/>
            <pc:sldMk cId="2023768505" sldId="383"/>
            <ac:picMk id="19" creationId="{381081D0-00DE-4DED-8AF0-5D2F60A1054D}"/>
          </ac:picMkLst>
        </pc:picChg>
        <pc:picChg chg="add del mod">
          <ac:chgData name="Кямран М." userId="5bc159132bae6aca" providerId="Windows Live" clId="Web-{05FE4CC7-4AF8-4206-A5D2-1BFB56F35614}" dt="2018-04-24T13:07:35.880" v="480"/>
          <ac:picMkLst>
            <pc:docMk/>
            <pc:sldMk cId="2023768505" sldId="383"/>
            <ac:picMk id="21" creationId="{C447FA17-3E13-4C49-9B45-F7D96322A74B}"/>
          </ac:picMkLst>
        </pc:picChg>
        <pc:picChg chg="add del mod">
          <ac:chgData name="Кямран М." userId="5bc159132bae6aca" providerId="Windows Live" clId="Web-{05FE4CC7-4AF8-4206-A5D2-1BFB56F35614}" dt="2018-04-24T13:07:38.599" v="482"/>
          <ac:picMkLst>
            <pc:docMk/>
            <pc:sldMk cId="2023768505" sldId="383"/>
            <ac:picMk id="23" creationId="{26711926-5DFE-401F-A7D0-9652787BBE03}"/>
          </ac:picMkLst>
        </pc:picChg>
        <pc:picChg chg="add del mod modCrop">
          <ac:chgData name="Кямран М." userId="5bc159132bae6aca" providerId="Windows Live" clId="Web-{05FE4CC7-4AF8-4206-A5D2-1BFB56F35614}" dt="2018-04-24T13:13:27.972" v="509"/>
          <ac:picMkLst>
            <pc:docMk/>
            <pc:sldMk cId="2023768505" sldId="383"/>
            <ac:picMk id="25" creationId="{1301CEB9-50A8-4DFA-8C9F-2B614ACE6E51}"/>
          </ac:picMkLst>
        </pc:picChg>
      </pc:sldChg>
    </pc:docChg>
  </pc:docChgLst>
  <pc:docChgLst>
    <pc:chgData name="Guest User" userId="e5a87505603d45f5" providerId="Windows Live" clId="Web-{ABDC6EFA-E6C6-44E3-A1E9-7AC664932B10}"/>
    <pc:docChg chg="modSld">
      <pc:chgData name="Guest User" userId="e5a87505603d45f5" providerId="Windows Live" clId="Web-{ABDC6EFA-E6C6-44E3-A1E9-7AC664932B10}" dt="2018-04-26T13:12:40.535" v="696"/>
      <pc:docMkLst>
        <pc:docMk/>
      </pc:docMkLst>
      <pc:sldChg chg="modSp">
        <pc:chgData name="Guest User" userId="e5a87505603d45f5" providerId="Windows Live" clId="Web-{ABDC6EFA-E6C6-44E3-A1E9-7AC664932B10}" dt="2018-04-26T12:55:59.366" v="393"/>
        <pc:sldMkLst>
          <pc:docMk/>
          <pc:sldMk cId="737255190" sldId="382"/>
        </pc:sldMkLst>
        <pc:spChg chg="mod">
          <ac:chgData name="Guest User" userId="e5a87505603d45f5" providerId="Windows Live" clId="Web-{ABDC6EFA-E6C6-44E3-A1E9-7AC664932B10}" dt="2018-04-26T12:55:59.366" v="393"/>
          <ac:spMkLst>
            <pc:docMk/>
            <pc:sldMk cId="737255190" sldId="382"/>
            <ac:spMk id="22" creationId="{C466A69D-190D-490D-9B9E-13E8E708DBF7}"/>
          </ac:spMkLst>
        </pc:spChg>
        <pc:spChg chg="mod">
          <ac:chgData name="Guest User" userId="e5a87505603d45f5" providerId="Windows Live" clId="Web-{ABDC6EFA-E6C6-44E3-A1E9-7AC664932B10}" dt="2018-04-26T12:16:25.313" v="0"/>
          <ac:spMkLst>
            <pc:docMk/>
            <pc:sldMk cId="737255190" sldId="382"/>
            <ac:spMk id="24" creationId="{D7693EB7-EDBA-4C29-B881-AD6A1BBF3EC9}"/>
          </ac:spMkLst>
        </pc:spChg>
      </pc:sldChg>
      <pc:sldChg chg="addSp modSp">
        <pc:chgData name="Guest User" userId="e5a87505603d45f5" providerId="Windows Live" clId="Web-{ABDC6EFA-E6C6-44E3-A1E9-7AC664932B10}" dt="2018-04-26T12:36:02.385" v="84"/>
        <pc:sldMkLst>
          <pc:docMk/>
          <pc:sldMk cId="2023768505" sldId="383"/>
        </pc:sldMkLst>
        <pc:spChg chg="add mod">
          <ac:chgData name="Guest User" userId="e5a87505603d45f5" providerId="Windows Live" clId="Web-{ABDC6EFA-E6C6-44E3-A1E9-7AC664932B10}" dt="2018-04-26T12:29:40.293" v="53"/>
          <ac:spMkLst>
            <pc:docMk/>
            <pc:sldMk cId="2023768505" sldId="383"/>
            <ac:spMk id="8" creationId="{F8852272-61E3-4FF9-9510-74B0FE9B8866}"/>
          </ac:spMkLst>
        </pc:spChg>
        <pc:spChg chg="add mod">
          <ac:chgData name="Guest User" userId="e5a87505603d45f5" providerId="Windows Live" clId="Web-{ABDC6EFA-E6C6-44E3-A1E9-7AC664932B10}" dt="2018-04-26T12:31:14.262" v="75"/>
          <ac:spMkLst>
            <pc:docMk/>
            <pc:sldMk cId="2023768505" sldId="383"/>
            <ac:spMk id="11" creationId="{234B4C89-CF64-4552-AD7C-04F75163090F}"/>
          </ac:spMkLst>
        </pc:spChg>
        <pc:graphicFrameChg chg="modGraphic">
          <ac:chgData name="Guest User" userId="e5a87505603d45f5" providerId="Windows Live" clId="Web-{ABDC6EFA-E6C6-44E3-A1E9-7AC664932B10}" dt="2018-04-26T12:36:02.385" v="84"/>
          <ac:graphicFrameMkLst>
            <pc:docMk/>
            <pc:sldMk cId="2023768505" sldId="383"/>
            <ac:graphicFrameMk id="6" creationId="{E09C2CC4-A5F8-40D8-87C0-4BCFE54ACDFA}"/>
          </ac:graphicFrameMkLst>
        </pc:graphicFrameChg>
        <pc:picChg chg="add mod">
          <ac:chgData name="Guest User" userId="e5a87505603d45f5" providerId="Windows Live" clId="Web-{ABDC6EFA-E6C6-44E3-A1E9-7AC664932B10}" dt="2018-04-26T12:31:32.652" v="79"/>
          <ac:picMkLst>
            <pc:docMk/>
            <pc:sldMk cId="2023768505" sldId="383"/>
            <ac:picMk id="17" creationId="{9E73050A-374B-4C0C-87D2-8B2E5DD2762B}"/>
          </ac:picMkLst>
        </pc:picChg>
      </pc:sldChg>
      <pc:sldChg chg="modSp">
        <pc:chgData name="Guest User" userId="e5a87505603d45f5" providerId="Windows Live" clId="Web-{ABDC6EFA-E6C6-44E3-A1E9-7AC664932B10}" dt="2018-04-26T13:12:40.535" v="696"/>
        <pc:sldMkLst>
          <pc:docMk/>
          <pc:sldMk cId="2437185982" sldId="394"/>
        </pc:sldMkLst>
        <pc:spChg chg="mod">
          <ac:chgData name="Guest User" userId="e5a87505603d45f5" providerId="Windows Live" clId="Web-{ABDC6EFA-E6C6-44E3-A1E9-7AC664932B10}" dt="2018-04-26T13:03:47.411" v="442"/>
          <ac:spMkLst>
            <pc:docMk/>
            <pc:sldMk cId="2437185982" sldId="394"/>
            <ac:spMk id="54" creationId="{E798BE45-2E10-4DF7-97EF-5BFADBE2CF72}"/>
          </ac:spMkLst>
        </pc:spChg>
        <pc:graphicFrameChg chg="mod modGraphic">
          <ac:chgData name="Guest User" userId="e5a87505603d45f5" providerId="Windows Live" clId="Web-{ABDC6EFA-E6C6-44E3-A1E9-7AC664932B10}" dt="2018-04-26T13:12:40.535" v="696"/>
          <ac:graphicFrameMkLst>
            <pc:docMk/>
            <pc:sldMk cId="2437185982" sldId="394"/>
            <ac:graphicFrameMk id="52" creationId="{52BAEFFA-7303-4C97-A1B8-78069D78AF05}"/>
          </ac:graphicFrameMkLst>
        </pc:graphicFrameChg>
      </pc:sldChg>
    </pc:docChg>
  </pc:docChgLst>
  <pc:docChgLst>
    <pc:chgData name="Guest User" userId="1b7e496053a63592" providerId="Windows Live" clId="Web-{837B1480-3D3B-48FF-9540-44714A0BC246}"/>
    <pc:docChg chg="addSld delSld modSld sldOrd">
      <pc:chgData name="Guest User" userId="1b7e496053a63592" providerId="Windows Live" clId="Web-{837B1480-3D3B-48FF-9540-44714A0BC246}" dt="2018-04-23T12:47:13.334" v="225"/>
      <pc:docMkLst>
        <pc:docMk/>
      </pc:docMkLst>
    </pc:docChg>
  </pc:docChgLst>
  <pc:docChgLst>
    <pc:chgData name="Кямран М." userId="5bc159132bae6aca" providerId="Windows Live" clId="Web-{20640E5B-3AED-4088-8BBD-0C4905954150}"/>
    <pc:docChg chg="modSld">
      <pc:chgData name="Кямран М." userId="5bc159132bae6aca" providerId="Windows Live" clId="Web-{20640E5B-3AED-4088-8BBD-0C4905954150}" dt="2018-04-30T14:57:47.031" v="558"/>
      <pc:docMkLst>
        <pc:docMk/>
      </pc:docMkLst>
      <pc:sldChg chg="delSp modSp">
        <pc:chgData name="Кямран М." userId="5bc159132bae6aca" providerId="Windows Live" clId="Web-{20640E5B-3AED-4088-8BBD-0C4905954150}" dt="2018-04-30T14:12:00.695" v="40"/>
        <pc:sldMkLst>
          <pc:docMk/>
          <pc:sldMk cId="2945707666" sldId="330"/>
        </pc:sldMkLst>
        <pc:spChg chg="del">
          <ac:chgData name="Кямран М." userId="5bc159132bae6aca" providerId="Windows Live" clId="Web-{20640E5B-3AED-4088-8BBD-0C4905954150}" dt="2018-04-30T14:12:00.695" v="40"/>
          <ac:spMkLst>
            <pc:docMk/>
            <pc:sldMk cId="2945707666" sldId="330"/>
            <ac:spMk id="3" creationId="{8F1AEAD1-2564-4122-A68C-52D695BE0A25}"/>
          </ac:spMkLst>
        </pc:spChg>
        <pc:spChg chg="mod">
          <ac:chgData name="Кямран М." userId="5bc159132bae6aca" providerId="Windows Live" clId="Web-{20640E5B-3AED-4088-8BBD-0C4905954150}" dt="2018-04-30T14:11:49.991" v="39"/>
          <ac:spMkLst>
            <pc:docMk/>
            <pc:sldMk cId="2945707666" sldId="330"/>
            <ac:spMk id="13" creationId="{00000000-0000-0000-0000-000000000000}"/>
          </ac:spMkLst>
        </pc:spChg>
      </pc:sldChg>
      <pc:sldChg chg="modSp">
        <pc:chgData name="Кямран М." userId="5bc159132bae6aca" providerId="Windows Live" clId="Web-{20640E5B-3AED-4088-8BBD-0C4905954150}" dt="2018-04-30T14:54:33.057" v="554"/>
        <pc:sldMkLst>
          <pc:docMk/>
          <pc:sldMk cId="4060107902" sldId="367"/>
        </pc:sldMkLst>
        <pc:spChg chg="mod">
          <ac:chgData name="Кямран М." userId="5bc159132bae6aca" providerId="Windows Live" clId="Web-{20640E5B-3AED-4088-8BBD-0C4905954150}" dt="2018-04-30T14:54:33.057" v="554"/>
          <ac:spMkLst>
            <pc:docMk/>
            <pc:sldMk cId="4060107902" sldId="367"/>
            <ac:spMk id="3" creationId="{00000000-0000-0000-0000-000000000000}"/>
          </ac:spMkLst>
        </pc:spChg>
      </pc:sldChg>
      <pc:sldChg chg="addSp delSp modSp">
        <pc:chgData name="Кямран М." userId="5bc159132bae6aca" providerId="Windows Live" clId="Web-{20640E5B-3AED-4088-8BBD-0C4905954150}" dt="2018-04-30T14:37:51.203" v="414"/>
        <pc:sldMkLst>
          <pc:docMk/>
          <pc:sldMk cId="1113407285" sldId="404"/>
        </pc:sldMkLst>
        <pc:spChg chg="add mod">
          <ac:chgData name="Кямран М." userId="5bc159132bae6aca" providerId="Windows Live" clId="Web-{20640E5B-3AED-4088-8BBD-0C4905954150}" dt="2018-04-30T14:06:04.311" v="38"/>
          <ac:spMkLst>
            <pc:docMk/>
            <pc:sldMk cId="1113407285" sldId="404"/>
            <ac:spMk id="9" creationId="{8F83A65F-F551-4110-A327-3441AD2F3657}"/>
          </ac:spMkLst>
        </pc:spChg>
        <pc:grpChg chg="mod">
          <ac:chgData name="Кямран М." userId="5bc159132bae6aca" providerId="Windows Live" clId="Web-{20640E5B-3AED-4088-8BBD-0C4905954150}" dt="2018-04-30T13:59:32.769" v="22"/>
          <ac:grpSpMkLst>
            <pc:docMk/>
            <pc:sldMk cId="1113407285" sldId="404"/>
            <ac:grpSpMk id="2" creationId="{00000000-0000-0000-0000-000000000000}"/>
          </ac:grpSpMkLst>
        </pc:grpChg>
        <pc:graphicFrameChg chg="mod modGraphic">
          <ac:chgData name="Кямран М." userId="5bc159132bae6aca" providerId="Windows Live" clId="Web-{20640E5B-3AED-4088-8BBD-0C4905954150}" dt="2018-04-30T14:13:21.900" v="55"/>
          <ac:graphicFrameMkLst>
            <pc:docMk/>
            <pc:sldMk cId="1113407285" sldId="404"/>
            <ac:graphicFrameMk id="11" creationId="{39B1C566-59B0-49FB-B7F8-6A2121CF55F3}"/>
          </ac:graphicFrameMkLst>
        </pc:graphicFrameChg>
        <pc:picChg chg="add del mod modCrop">
          <ac:chgData name="Кямран М." userId="5bc159132bae6aca" providerId="Windows Live" clId="Web-{20640E5B-3AED-4088-8BBD-0C4905954150}" dt="2018-04-30T14:33:08.493" v="398"/>
          <ac:picMkLst>
            <pc:docMk/>
            <pc:sldMk cId="1113407285" sldId="404"/>
            <ac:picMk id="3" creationId="{714ABEC4-5331-40AB-845D-0D061BC121C8}"/>
          </ac:picMkLst>
        </pc:picChg>
        <pc:picChg chg="add del mod">
          <ac:chgData name="Кямран М." userId="5bc159132bae6aca" providerId="Windows Live" clId="Web-{20640E5B-3AED-4088-8BBD-0C4905954150}" dt="2018-04-30T14:33:17.493" v="402"/>
          <ac:picMkLst>
            <pc:docMk/>
            <pc:sldMk cId="1113407285" sldId="404"/>
            <ac:picMk id="16" creationId="{C35278C3-7216-4AA2-B070-591BA376B99E}"/>
          </ac:picMkLst>
        </pc:picChg>
        <pc:picChg chg="add mod modCrop">
          <ac:chgData name="Кямран М." userId="5bc159132bae6aca" providerId="Windows Live" clId="Web-{20640E5B-3AED-4088-8BBD-0C4905954150}" dt="2018-04-30T14:37:51.203" v="414"/>
          <ac:picMkLst>
            <pc:docMk/>
            <pc:sldMk cId="1113407285" sldId="404"/>
            <ac:picMk id="18" creationId="{33E04372-5D64-4CD3-83BC-AB00FE74B273}"/>
          </ac:picMkLst>
        </pc:picChg>
      </pc:sldChg>
      <pc:sldChg chg="addSp delSp modSp">
        <pc:chgData name="Кямран М." userId="5bc159132bae6aca" providerId="Windows Live" clId="Web-{20640E5B-3AED-4088-8BBD-0C4905954150}" dt="2018-04-30T14:57:47.031" v="558"/>
        <pc:sldMkLst>
          <pc:docMk/>
          <pc:sldMk cId="4271203734" sldId="420"/>
        </pc:sldMkLst>
        <pc:spChg chg="add mod">
          <ac:chgData name="Кямран М." userId="5bc159132bae6aca" providerId="Windows Live" clId="Web-{20640E5B-3AED-4088-8BBD-0C4905954150}" dt="2018-04-30T14:57:47.031" v="558"/>
          <ac:spMkLst>
            <pc:docMk/>
            <pc:sldMk cId="4271203734" sldId="420"/>
            <ac:spMk id="3" creationId="{C3EB0DE3-5518-47DD-B5A1-1D7DA9D55977}"/>
          </ac:spMkLst>
        </pc:spChg>
        <pc:spChg chg="del mod">
          <ac:chgData name="Кямран М." userId="5bc159132bae6aca" providerId="Windows Live" clId="Web-{20640E5B-3AED-4088-8BBD-0C4905954150}" dt="2018-04-30T14:53:45.243" v="551"/>
          <ac:spMkLst>
            <pc:docMk/>
            <pc:sldMk cId="4271203734" sldId="420"/>
            <ac:spMk id="6" creationId="{E8AEDD61-4503-4840-B8D6-6645653CC5F5}"/>
          </ac:spMkLst>
        </pc:spChg>
        <pc:spChg chg="add del">
          <ac:chgData name="Кямран М." userId="5bc159132bae6aca" providerId="Windows Live" clId="Web-{20640E5B-3AED-4088-8BBD-0C4905954150}" dt="2018-04-30T14:46:01.575" v="515"/>
          <ac:spMkLst>
            <pc:docMk/>
            <pc:sldMk cId="4271203734" sldId="420"/>
            <ac:spMk id="9" creationId="{C1A11BF1-F14C-4F9E-ABA5-0C86D7E2E47C}"/>
          </ac:spMkLst>
        </pc:spChg>
        <pc:spChg chg="add del mod">
          <ac:chgData name="Кямран М." userId="5bc159132bae6aca" providerId="Windows Live" clId="Web-{20640E5B-3AED-4088-8BBD-0C4905954150}" dt="2018-04-30T14:50:13.160" v="548"/>
          <ac:spMkLst>
            <pc:docMk/>
            <pc:sldMk cId="4271203734" sldId="420"/>
            <ac:spMk id="11" creationId="{B27AC766-E171-4F9F-82CA-0ADE4A38C08C}"/>
          </ac:spMkLst>
        </pc:spChg>
      </pc:sldChg>
    </pc:docChg>
  </pc:docChgLst>
  <pc:docChgLst>
    <pc:chgData name="Эмин Пайызов" userId="80fd990c099bb2ad" providerId="Windows Live" clId="Web-{58D78C65-20BE-4185-A584-6186B7684276}"/>
    <pc:docChg chg="addSld modSld">
      <pc:chgData name="Эмин Пайызов" userId="80fd990c099bb2ad" providerId="Windows Live" clId="Web-{58D78C65-20BE-4185-A584-6186B7684276}" dt="2018-04-27T10:32:22.211" v="16"/>
      <pc:docMkLst>
        <pc:docMk/>
      </pc:docMkLst>
      <pc:sldChg chg="addSp delSp modSp">
        <pc:chgData name="Эмин Пайызов" userId="80fd990c099bb2ad" providerId="Windows Live" clId="Web-{58D78C65-20BE-4185-A584-6186B7684276}" dt="2018-04-27T10:31:00.773" v="13"/>
        <pc:sldMkLst>
          <pc:docMk/>
          <pc:sldMk cId="338120693" sldId="355"/>
        </pc:sldMkLst>
        <pc:picChg chg="del">
          <ac:chgData name="Эмин Пайызов" userId="80fd990c099bb2ad" providerId="Windows Live" clId="Web-{58D78C65-20BE-4185-A584-6186B7684276}" dt="2018-04-27T10:30:20.490" v="10"/>
          <ac:picMkLst>
            <pc:docMk/>
            <pc:sldMk cId="338120693" sldId="355"/>
            <ac:picMk id="6" creationId="{91D9EC7C-EFCA-46F3-97B8-855E8D7E4853}"/>
          </ac:picMkLst>
        </pc:picChg>
        <pc:picChg chg="add mod modCrop">
          <ac:chgData name="Эмин Пайызов" userId="80fd990c099bb2ad" providerId="Windows Live" clId="Web-{58D78C65-20BE-4185-A584-6186B7684276}" dt="2018-04-27T10:31:00.773" v="13"/>
          <ac:picMkLst>
            <pc:docMk/>
            <pc:sldMk cId="338120693" sldId="355"/>
            <ac:picMk id="11" creationId="{59383B92-D7CF-4DBD-ABCD-886EAB2BF046}"/>
          </ac:picMkLst>
        </pc:picChg>
      </pc:sldChg>
      <pc:sldChg chg="delSp add replId">
        <pc:chgData name="Эмин Пайызов" userId="80fd990c099bb2ad" providerId="Windows Live" clId="Web-{58D78C65-20BE-4185-A584-6186B7684276}" dt="2018-04-27T10:32:22.211" v="16"/>
        <pc:sldMkLst>
          <pc:docMk/>
          <pc:sldMk cId="3742504087" sldId="414"/>
        </pc:sldMkLst>
        <pc:picChg chg="del">
          <ac:chgData name="Эмин Пайызов" userId="80fd990c099bb2ad" providerId="Windows Live" clId="Web-{58D78C65-20BE-4185-A584-6186B7684276}" dt="2018-04-27T10:32:22.211" v="16"/>
          <ac:picMkLst>
            <pc:docMk/>
            <pc:sldMk cId="3742504087" sldId="414"/>
            <ac:picMk id="8" creationId="{002457C0-7036-4D26-8AC7-291FB5AB0C84}"/>
          </ac:picMkLst>
        </pc:picChg>
        <pc:picChg chg="del">
          <ac:chgData name="Эмин Пайызов" userId="80fd990c099bb2ad" providerId="Windows Live" clId="Web-{58D78C65-20BE-4185-A584-6186B7684276}" dt="2018-04-27T10:32:21.571" v="15"/>
          <ac:picMkLst>
            <pc:docMk/>
            <pc:sldMk cId="3742504087" sldId="414"/>
            <ac:picMk id="11" creationId="{59383B92-D7CF-4DBD-ABCD-886EAB2BF046}"/>
          </ac:picMkLst>
        </pc:picChg>
      </pc:sldChg>
    </pc:docChg>
  </pc:docChgLst>
  <pc:docChgLst>
    <pc:chgData name="Guest User" userId="1b7e496053a63592" providerId="Windows Live" clId="Web-{2FF392D6-5020-44A4-9CC2-EB036BF4E2DB}"/>
    <pc:docChg chg="addSld modSld">
      <pc:chgData name="Guest User" userId="1b7e496053a63592" providerId="Windows Live" clId="Web-{2FF392D6-5020-44A4-9CC2-EB036BF4E2DB}" dt="2018-04-27T09:20:35.949" v="2"/>
      <pc:docMkLst>
        <pc:docMk/>
      </pc:docMkLst>
      <pc:sldChg chg="modSp">
        <pc:chgData name="Guest User" userId="1b7e496053a63592" providerId="Windows Live" clId="Web-{2FF392D6-5020-44A4-9CC2-EB036BF4E2DB}" dt="2018-04-27T09:20:35.949" v="2"/>
        <pc:sldMkLst>
          <pc:docMk/>
          <pc:sldMk cId="1405097266" sldId="387"/>
        </pc:sldMkLst>
        <pc:spChg chg="mod">
          <ac:chgData name="Guest User" userId="1b7e496053a63592" providerId="Windows Live" clId="Web-{2FF392D6-5020-44A4-9CC2-EB036BF4E2DB}" dt="2018-04-27T09:20:35.949" v="2"/>
          <ac:spMkLst>
            <pc:docMk/>
            <pc:sldMk cId="1405097266" sldId="387"/>
            <ac:spMk id="18" creationId="{781AB24E-A6D2-4DE3-8F3A-DE93ED19B8C4}"/>
          </ac:spMkLst>
        </pc:spChg>
      </pc:sldChg>
    </pc:docChg>
  </pc:docChgLst>
  <pc:docChgLst>
    <pc:chgData name="Guest User" userId="1b7e496053a63592" providerId="Windows Live" clId="Web-{D9AA7AB6-C30C-450A-A27C-FBDD00D6020E}"/>
    <pc:docChg chg="modSld">
      <pc:chgData name="Guest User" userId="1b7e496053a63592" providerId="Windows Live" clId="Web-{D9AA7AB6-C30C-450A-A27C-FBDD00D6020E}" dt="2018-04-24T16:07:37.668" v="3"/>
      <pc:docMkLst>
        <pc:docMk/>
      </pc:docMkLst>
      <pc:sldChg chg="addSp modSp">
        <pc:chgData name="Guest User" userId="1b7e496053a63592" providerId="Windows Live" clId="Web-{D9AA7AB6-C30C-450A-A27C-FBDD00D6020E}" dt="2018-04-24T16:07:37.668" v="3"/>
        <pc:sldMkLst>
          <pc:docMk/>
          <pc:sldMk cId="2437185982" sldId="394"/>
        </pc:sldMkLst>
        <pc:picChg chg="add mod">
          <ac:chgData name="Guest User" userId="1b7e496053a63592" providerId="Windows Live" clId="Web-{D9AA7AB6-C30C-450A-A27C-FBDD00D6020E}" dt="2018-04-24T16:07:37.668" v="3"/>
          <ac:picMkLst>
            <pc:docMk/>
            <pc:sldMk cId="2437185982" sldId="394"/>
            <ac:picMk id="6" creationId="{DE69FFDE-2491-4C76-9FFF-B85A74619150}"/>
          </ac:picMkLst>
        </pc:picChg>
      </pc:sldChg>
    </pc:docChg>
  </pc:docChgLst>
  <pc:docChgLst>
    <pc:chgData name="Эмин Пайызов" userId="80fd990c099bb2ad" providerId="Windows Live" clId="Web-{292C07E7-F445-4D68-BE63-608B22ED9E53}"/>
    <pc:docChg chg="modSld">
      <pc:chgData name="Эмин Пайызов" userId="80fd990c099bb2ad" providerId="Windows Live" clId="Web-{292C07E7-F445-4D68-BE63-608B22ED9E53}" dt="2018-04-29T15:48:16.948" v="28"/>
      <pc:docMkLst>
        <pc:docMk/>
      </pc:docMkLst>
      <pc:sldChg chg="addSp modSp">
        <pc:chgData name="Эмин Пайызов" userId="80fd990c099bb2ad" providerId="Windows Live" clId="Web-{292C07E7-F445-4D68-BE63-608B22ED9E53}" dt="2018-04-29T15:48:16.120" v="27"/>
        <pc:sldMkLst>
          <pc:docMk/>
          <pc:sldMk cId="3742504087" sldId="414"/>
        </pc:sldMkLst>
        <pc:spChg chg="add mod">
          <ac:chgData name="Эмин Пайызов" userId="80fd990c099bb2ad" providerId="Windows Live" clId="Web-{292C07E7-F445-4D68-BE63-608B22ED9E53}" dt="2018-04-29T15:48:16.120" v="27"/>
          <ac:spMkLst>
            <pc:docMk/>
            <pc:sldMk cId="3742504087" sldId="414"/>
            <ac:spMk id="26" creationId="{069F03C1-89A8-4603-AB2C-A5CEFD42B8F0}"/>
          </ac:spMkLst>
        </pc:spChg>
        <pc:cxnChg chg="add mod">
          <ac:chgData name="Эмин Пайызов" userId="80fd990c099bb2ad" providerId="Windows Live" clId="Web-{292C07E7-F445-4D68-BE63-608B22ED9E53}" dt="2018-04-29T15:47:53.698" v="1"/>
          <ac:cxnSpMkLst>
            <pc:docMk/>
            <pc:sldMk cId="3742504087" sldId="414"/>
            <ac:cxnSpMk id="25" creationId="{F89EC400-CF84-46B3-9407-D0241E86B3E1}"/>
          </ac:cxnSpMkLst>
        </pc:cxnChg>
      </pc:sldChg>
    </pc:docChg>
  </pc:docChgLst>
  <pc:docChgLst>
    <pc:chgData name="Guest User" userId="e5a87505603d45f5" providerId="Windows Live" clId="Web-{306CA63D-027E-45B5-83E8-49F7A68C76E8}"/>
    <pc:docChg chg="modSld">
      <pc:chgData name="Guest User" userId="e5a87505603d45f5" providerId="Windows Live" clId="Web-{306CA63D-027E-45B5-83E8-49F7A68C76E8}" dt="2018-04-25T11:16:12.263" v="30"/>
      <pc:docMkLst>
        <pc:docMk/>
      </pc:docMkLst>
      <pc:sldChg chg="addSp delSp modSp">
        <pc:chgData name="Guest User" userId="e5a87505603d45f5" providerId="Windows Live" clId="Web-{306CA63D-027E-45B5-83E8-49F7A68C76E8}" dt="2018-04-25T11:15:42.778" v="27"/>
        <pc:sldMkLst>
          <pc:docMk/>
          <pc:sldMk cId="2437185982" sldId="394"/>
        </pc:sldMkLst>
        <pc:spChg chg="mod">
          <ac:chgData name="Guest User" userId="e5a87505603d45f5" providerId="Windows Live" clId="Web-{306CA63D-027E-45B5-83E8-49F7A68C76E8}" dt="2018-04-25T11:07:51.559" v="6"/>
          <ac:spMkLst>
            <pc:docMk/>
            <pc:sldMk cId="2437185982" sldId="394"/>
            <ac:spMk id="12" creationId="{00000000-0000-0000-0000-000000000000}"/>
          </ac:spMkLst>
        </pc:spChg>
        <pc:spChg chg="mod">
          <ac:chgData name="Guest User" userId="e5a87505603d45f5" providerId="Windows Live" clId="Web-{306CA63D-027E-45B5-83E8-49F7A68C76E8}" dt="2018-04-25T11:15:42.778" v="27"/>
          <ac:spMkLst>
            <pc:docMk/>
            <pc:sldMk cId="2437185982" sldId="394"/>
            <ac:spMk id="18" creationId="{CC79C30F-2E96-4AD3-A458-B5D23BDFBBD5}"/>
          </ac:spMkLst>
        </pc:spChg>
        <pc:spChg chg="mod">
          <ac:chgData name="Guest User" userId="e5a87505603d45f5" providerId="Windows Live" clId="Web-{306CA63D-027E-45B5-83E8-49F7A68C76E8}" dt="2018-04-25T11:06:59.075" v="1"/>
          <ac:spMkLst>
            <pc:docMk/>
            <pc:sldMk cId="2437185982" sldId="394"/>
            <ac:spMk id="19" creationId="{AB10D8BB-CC8E-4F1E-BB6B-EBD236546CA8}"/>
          </ac:spMkLst>
        </pc:spChg>
        <pc:spChg chg="add del">
          <ac:chgData name="Guest User" userId="e5a87505603d45f5" providerId="Windows Live" clId="Web-{306CA63D-027E-45B5-83E8-49F7A68C76E8}" dt="2018-04-25T11:09:19.246" v="8"/>
          <ac:spMkLst>
            <pc:docMk/>
            <pc:sldMk cId="2437185982" sldId="394"/>
            <ac:spMk id="26" creationId="{88D0D2E8-EB11-4075-9B77-D66F270A856B}"/>
          </ac:spMkLst>
        </pc:spChg>
        <pc:spChg chg="add mod">
          <ac:chgData name="Guest User" userId="e5a87505603d45f5" providerId="Windows Live" clId="Web-{306CA63D-027E-45B5-83E8-49F7A68C76E8}" dt="2018-04-25T11:12:50.341" v="26"/>
          <ac:spMkLst>
            <pc:docMk/>
            <pc:sldMk cId="2437185982" sldId="394"/>
            <ac:spMk id="29" creationId="{DCACF003-0EB1-4EFD-9D61-0BD3FA4557FD}"/>
          </ac:spMkLst>
        </pc:spChg>
        <pc:spChg chg="add mod">
          <ac:chgData name="Guest User" userId="e5a87505603d45f5" providerId="Windows Live" clId="Web-{306CA63D-027E-45B5-83E8-49F7A68C76E8}" dt="2018-04-25T11:12:28.200" v="24"/>
          <ac:spMkLst>
            <pc:docMk/>
            <pc:sldMk cId="2437185982" sldId="394"/>
            <ac:spMk id="30" creationId="{2494D3B7-4FD8-4C5B-8EB3-DDC3F5C91DDE}"/>
          </ac:spMkLst>
        </pc:spChg>
        <pc:picChg chg="mod">
          <ac:chgData name="Guest User" userId="e5a87505603d45f5" providerId="Windows Live" clId="Web-{306CA63D-027E-45B5-83E8-49F7A68C76E8}" dt="2018-04-25T11:06:42.935" v="0"/>
          <ac:picMkLst>
            <pc:docMk/>
            <pc:sldMk cId="2437185982" sldId="394"/>
            <ac:picMk id="22" creationId="{0EDF83BF-381E-4A20-8047-2B705BAE875C}"/>
          </ac:picMkLst>
        </pc:picChg>
        <pc:cxnChg chg="mod">
          <ac:chgData name="Guest User" userId="e5a87505603d45f5" providerId="Windows Live" clId="Web-{306CA63D-027E-45B5-83E8-49F7A68C76E8}" dt="2018-04-25T11:07:28.169" v="5"/>
          <ac:cxnSpMkLst>
            <pc:docMk/>
            <pc:sldMk cId="2437185982" sldId="394"/>
            <ac:cxnSpMk id="23" creationId="{05C55C2B-4869-4A81-8B2D-7DBF0C3EDEB5}"/>
          </ac:cxnSpMkLst>
        </pc:cxnChg>
      </pc:sldChg>
    </pc:docChg>
  </pc:docChgLst>
  <pc:docChgLst>
    <pc:chgData name="Кямран М." userId="5bc159132bae6aca" providerId="Windows Live" clId="Web-{64EAACBD-E29F-426C-9277-EA3C7A07867E}"/>
    <pc:docChg chg="modSld">
      <pc:chgData name="Кямран М." userId="5bc159132bae6aca" providerId="Windows Live" clId="Web-{64EAACBD-E29F-426C-9277-EA3C7A07867E}" dt="2018-04-26T12:47:49.243" v="47"/>
      <pc:docMkLst>
        <pc:docMk/>
      </pc:docMkLst>
      <pc:sldChg chg="modSp">
        <pc:chgData name="Кямран М." userId="5bc159132bae6aca" providerId="Windows Live" clId="Web-{64EAACBD-E29F-426C-9277-EA3C7A07867E}" dt="2018-04-26T12:47:49.243" v="46"/>
        <pc:sldMkLst>
          <pc:docMk/>
          <pc:sldMk cId="1405097266" sldId="387"/>
        </pc:sldMkLst>
        <pc:spChg chg="mod">
          <ac:chgData name="Кямран М." userId="5bc159132bae6aca" providerId="Windows Live" clId="Web-{64EAACBD-E29F-426C-9277-EA3C7A07867E}" dt="2018-04-26T12:47:49.243" v="46"/>
          <ac:spMkLst>
            <pc:docMk/>
            <pc:sldMk cId="1405097266" sldId="387"/>
            <ac:spMk id="18" creationId="{781AB24E-A6D2-4DE3-8F3A-DE93ED19B8C4}"/>
          </ac:spMkLst>
        </pc:spChg>
      </pc:sldChg>
    </pc:docChg>
  </pc:docChgLst>
  <pc:docChgLst>
    <pc:chgData name="Кямран М." userId="5bc159132bae6aca" providerId="Windows Live" clId="Web-{51778F9F-609F-4AEF-94BA-749B7AE4E17A}"/>
    <pc:docChg chg="modSld">
      <pc:chgData name="Кямран М." userId="5bc159132bae6aca" providerId="Windows Live" clId="Web-{51778F9F-609F-4AEF-94BA-749B7AE4E17A}" dt="2018-04-26T19:06:46.852" v="88"/>
      <pc:docMkLst>
        <pc:docMk/>
      </pc:docMkLst>
      <pc:sldChg chg="modSp">
        <pc:chgData name="Кямран М." userId="5bc159132bae6aca" providerId="Windows Live" clId="Web-{51778F9F-609F-4AEF-94BA-749B7AE4E17A}" dt="2018-04-26T18:54:55.245" v="74"/>
        <pc:sldMkLst>
          <pc:docMk/>
          <pc:sldMk cId="737255190" sldId="382"/>
        </pc:sldMkLst>
        <pc:spChg chg="mod">
          <ac:chgData name="Кямран М." userId="5bc159132bae6aca" providerId="Windows Live" clId="Web-{51778F9F-609F-4AEF-94BA-749B7AE4E17A}" dt="2018-04-26T18:54:55.245" v="74"/>
          <ac:spMkLst>
            <pc:docMk/>
            <pc:sldMk cId="737255190" sldId="382"/>
            <ac:spMk id="17" creationId="{D75844FC-976E-4CB6-A9B6-0C51C22D6801}"/>
          </ac:spMkLst>
        </pc:spChg>
        <pc:spChg chg="mod">
          <ac:chgData name="Кямран М." userId="5bc159132bae6aca" providerId="Windows Live" clId="Web-{51778F9F-609F-4AEF-94BA-749B7AE4E17A}" dt="2018-04-26T18:54:47.510" v="70"/>
          <ac:spMkLst>
            <pc:docMk/>
            <pc:sldMk cId="737255190" sldId="382"/>
            <ac:spMk id="22" creationId="{C466A69D-190D-490D-9B9E-13E8E708DBF7}"/>
          </ac:spMkLst>
        </pc:spChg>
      </pc:sldChg>
      <pc:sldChg chg="addSp delSp modSp">
        <pc:chgData name="Кямран М." userId="5bc159132bae6aca" providerId="Windows Live" clId="Web-{51778F9F-609F-4AEF-94BA-749B7AE4E17A}" dt="2018-04-26T19:05:50.306" v="80"/>
        <pc:sldMkLst>
          <pc:docMk/>
          <pc:sldMk cId="2023768505" sldId="383"/>
        </pc:sldMkLst>
        <pc:spChg chg="mod">
          <ac:chgData name="Кямран М." userId="5bc159132bae6aca" providerId="Windows Live" clId="Web-{51778F9F-609F-4AEF-94BA-749B7AE4E17A}" dt="2018-04-26T18:54:35.667" v="66"/>
          <ac:spMkLst>
            <pc:docMk/>
            <pc:sldMk cId="2023768505" sldId="383"/>
            <ac:spMk id="8" creationId="{F8852272-61E3-4FF9-9510-74B0FE9B8866}"/>
          </ac:spMkLst>
        </pc:spChg>
        <pc:spChg chg="mod">
          <ac:chgData name="Кямран М." userId="5bc159132bae6aca" providerId="Windows Live" clId="Web-{51778F9F-609F-4AEF-94BA-749B7AE4E17A}" dt="2018-04-26T18:54:23.589" v="62"/>
          <ac:spMkLst>
            <pc:docMk/>
            <pc:sldMk cId="2023768505" sldId="383"/>
            <ac:spMk id="11" creationId="{234B4C89-CF64-4552-AD7C-04F75163090F}"/>
          </ac:spMkLst>
        </pc:spChg>
        <pc:picChg chg="add del mod">
          <ac:chgData name="Кямран М." userId="5bc159132bae6aca" providerId="Windows Live" clId="Web-{51778F9F-609F-4AEF-94BA-749B7AE4E17A}" dt="2018-04-26T19:04:44.947" v="78"/>
          <ac:picMkLst>
            <pc:docMk/>
            <pc:sldMk cId="2023768505" sldId="383"/>
            <ac:picMk id="16" creationId="{AFE007DA-E2BE-44D5-86AF-A4DB41B97D6A}"/>
          </ac:picMkLst>
        </pc:picChg>
        <pc:picChg chg="add del mod">
          <ac:chgData name="Кямран М." userId="5bc159132bae6aca" providerId="Windows Live" clId="Web-{51778F9F-609F-4AEF-94BA-749B7AE4E17A}" dt="2018-04-26T19:05:50.306" v="80"/>
          <ac:picMkLst>
            <pc:docMk/>
            <pc:sldMk cId="2023768505" sldId="383"/>
            <ac:picMk id="20" creationId="{26676167-EE82-45B5-AF7D-374AD5A38D3D}"/>
          </ac:picMkLst>
        </pc:picChg>
      </pc:sldChg>
      <pc:sldChg chg="addSp delSp modSp">
        <pc:chgData name="Кямран М." userId="5bc159132bae6aca" providerId="Windows Live" clId="Web-{51778F9F-609F-4AEF-94BA-749B7AE4E17A}" dt="2018-04-26T18:51:21.730" v="59"/>
        <pc:sldMkLst>
          <pc:docMk/>
          <pc:sldMk cId="2239677977" sldId="392"/>
        </pc:sldMkLst>
        <pc:picChg chg="add mod">
          <ac:chgData name="Кямран М." userId="5bc159132bae6aca" providerId="Windows Live" clId="Web-{51778F9F-609F-4AEF-94BA-749B7AE4E17A}" dt="2018-04-26T18:38:44.826" v="18"/>
          <ac:picMkLst>
            <pc:docMk/>
            <pc:sldMk cId="2239677977" sldId="392"/>
            <ac:picMk id="9" creationId="{946BFA11-A8EE-4AE8-AB85-770BA5636504}"/>
          </ac:picMkLst>
        </pc:picChg>
        <pc:picChg chg="add del mod">
          <ac:chgData name="Кямран М." userId="5bc159132bae6aca" providerId="Windows Live" clId="Web-{51778F9F-609F-4AEF-94BA-749B7AE4E17A}" dt="2018-04-26T18:38:17.591" v="12"/>
          <ac:picMkLst>
            <pc:docMk/>
            <pc:sldMk cId="2239677977" sldId="392"/>
            <ac:picMk id="17" creationId="{93D570F4-073D-430E-AA23-5FA96CC509E1}"/>
          </ac:picMkLst>
        </pc:picChg>
        <pc:picChg chg="add mod">
          <ac:chgData name="Кямран М." userId="5bc159132bae6aca" providerId="Windows Live" clId="Web-{51778F9F-609F-4AEF-94BA-749B7AE4E17A}" dt="2018-04-26T18:38:37.060" v="17"/>
          <ac:picMkLst>
            <pc:docMk/>
            <pc:sldMk cId="2239677977" sldId="392"/>
            <ac:picMk id="21" creationId="{965D2C83-0239-4A56-B17B-EC636CE08D8C}"/>
          </ac:picMkLst>
        </pc:picChg>
        <pc:picChg chg="add mod">
          <ac:chgData name="Кямран М." userId="5bc159132bae6aca" providerId="Windows Live" clId="Web-{51778F9F-609F-4AEF-94BA-749B7AE4E17A}" dt="2018-04-26T18:40:12.309" v="22"/>
          <ac:picMkLst>
            <pc:docMk/>
            <pc:sldMk cId="2239677977" sldId="392"/>
            <ac:picMk id="25" creationId="{AB2B1BD6-038D-4974-A8D6-3CB5FFD929F4}"/>
          </ac:picMkLst>
        </pc:picChg>
        <pc:picChg chg="add mod modCrop">
          <ac:chgData name="Кямран М." userId="5bc159132bae6aca" providerId="Windows Live" clId="Web-{51778F9F-609F-4AEF-94BA-749B7AE4E17A}" dt="2018-04-26T18:46:03.653" v="53"/>
          <ac:picMkLst>
            <pc:docMk/>
            <pc:sldMk cId="2239677977" sldId="392"/>
            <ac:picMk id="28" creationId="{5A56DFA7-8ACF-454F-A5CD-3BD3FA2EF4E6}"/>
          </ac:picMkLst>
        </pc:picChg>
        <pc:picChg chg="add mod">
          <ac:chgData name="Кямран М." userId="5bc159132bae6aca" providerId="Windows Live" clId="Web-{51778F9F-609F-4AEF-94BA-749B7AE4E17A}" dt="2018-04-26T18:51:21.730" v="59"/>
          <ac:picMkLst>
            <pc:docMk/>
            <pc:sldMk cId="2239677977" sldId="392"/>
            <ac:picMk id="29" creationId="{F1C6E488-5987-4A96-B17B-87BC6F69F5DF}"/>
          </ac:picMkLst>
        </pc:picChg>
      </pc:sldChg>
      <pc:sldChg chg="modSp">
        <pc:chgData name="Кямран М." userId="5bc159132bae6aca" providerId="Windows Live" clId="Web-{51778F9F-609F-4AEF-94BA-749B7AE4E17A}" dt="2018-04-26T19:06:46.852" v="88"/>
        <pc:sldMkLst>
          <pc:docMk/>
          <pc:sldMk cId="2900982250" sldId="397"/>
        </pc:sldMkLst>
        <pc:graphicFrameChg chg="mod modGraphic">
          <ac:chgData name="Кямран М." userId="5bc159132bae6aca" providerId="Windows Live" clId="Web-{51778F9F-609F-4AEF-94BA-749B7AE4E17A}" dt="2018-04-26T19:06:46.852" v="88"/>
          <ac:graphicFrameMkLst>
            <pc:docMk/>
            <pc:sldMk cId="2900982250" sldId="397"/>
            <ac:graphicFrameMk id="3" creationId="{69A6CAD8-AFA5-4D4E-B825-7A72572856AD}"/>
          </ac:graphicFrameMkLst>
        </pc:graphicFrameChg>
      </pc:sldChg>
      <pc:sldChg chg="modSp">
        <pc:chgData name="Кямран М." userId="5bc159132bae6aca" providerId="Windows Live" clId="Web-{51778F9F-609F-4AEF-94BA-749B7AE4E17A}" dt="2018-04-26T19:06:18.509" v="82"/>
        <pc:sldMkLst>
          <pc:docMk/>
          <pc:sldMk cId="17601400" sldId="402"/>
        </pc:sldMkLst>
        <pc:graphicFrameChg chg="mod modGraphic">
          <ac:chgData name="Кямран М." userId="5bc159132bae6aca" providerId="Windows Live" clId="Web-{51778F9F-609F-4AEF-94BA-749B7AE4E17A}" dt="2018-04-26T19:06:18.509" v="82"/>
          <ac:graphicFrameMkLst>
            <pc:docMk/>
            <pc:sldMk cId="17601400" sldId="402"/>
            <ac:graphicFrameMk id="11" creationId="{D04ACBB2-0F67-47F1-B10E-800ACA7426EB}"/>
          </ac:graphicFrameMkLst>
        </pc:graphicFrameChg>
      </pc:sldChg>
    </pc:docChg>
  </pc:docChgLst>
  <pc:docChgLst>
    <pc:chgData name="Guest User" userId="e5a87505603d45f5" providerId="Windows Live" clId="Web-{D387C0D0-35DD-401C-95AF-CB146680C31C}"/>
    <pc:docChg chg="addSld modSld">
      <pc:chgData name="Guest User" userId="e5a87505603d45f5" providerId="Windows Live" clId="Web-{D387C0D0-35DD-401C-95AF-CB146680C31C}" dt="2018-04-30T11:40:47.369" v="2347"/>
      <pc:docMkLst>
        <pc:docMk/>
      </pc:docMkLst>
      <pc:sldChg chg="addSp delSp modSp">
        <pc:chgData name="Guest User" userId="e5a87505603d45f5" providerId="Windows Live" clId="Web-{D387C0D0-35DD-401C-95AF-CB146680C31C}" dt="2018-04-30T11:07:33.787" v="1574"/>
        <pc:sldMkLst>
          <pc:docMk/>
          <pc:sldMk cId="737255190" sldId="382"/>
        </pc:sldMkLst>
        <pc:spChg chg="add del mod">
          <ac:chgData name="Guest User" userId="e5a87505603d45f5" providerId="Windows Live" clId="Web-{D387C0D0-35DD-401C-95AF-CB146680C31C}" dt="2018-04-30T10:09:31.213" v="12"/>
          <ac:spMkLst>
            <pc:docMk/>
            <pc:sldMk cId="737255190" sldId="382"/>
            <ac:spMk id="6" creationId="{749D3B90-978C-4252-830B-1A51A1005B2C}"/>
          </ac:spMkLst>
        </pc:spChg>
        <pc:spChg chg="add mod">
          <ac:chgData name="Guest User" userId="e5a87505603d45f5" providerId="Windows Live" clId="Web-{D387C0D0-35DD-401C-95AF-CB146680C31C}" dt="2018-04-30T10:10:52.106" v="40"/>
          <ac:spMkLst>
            <pc:docMk/>
            <pc:sldMk cId="737255190" sldId="382"/>
            <ac:spMk id="16" creationId="{3DB72406-8E8B-4BAA-8AB5-3D7163077BFF}"/>
          </ac:spMkLst>
        </pc:spChg>
        <pc:spChg chg="del">
          <ac:chgData name="Guest User" userId="e5a87505603d45f5" providerId="Windows Live" clId="Web-{D387C0D0-35DD-401C-95AF-CB146680C31C}" dt="2018-04-30T10:08:52.696" v="0"/>
          <ac:spMkLst>
            <pc:docMk/>
            <pc:sldMk cId="737255190" sldId="382"/>
            <ac:spMk id="17" creationId="{D75844FC-976E-4CB6-A9B6-0C51C22D6801}"/>
          </ac:spMkLst>
        </pc:spChg>
        <pc:spChg chg="mod">
          <ac:chgData name="Guest User" userId="e5a87505603d45f5" providerId="Windows Live" clId="Web-{D387C0D0-35DD-401C-95AF-CB146680C31C}" dt="2018-04-30T10:10:54.559" v="41"/>
          <ac:spMkLst>
            <pc:docMk/>
            <pc:sldMk cId="737255190" sldId="382"/>
            <ac:spMk id="22" creationId="{C466A69D-190D-490D-9B9E-13E8E708DBF7}"/>
          </ac:spMkLst>
        </pc:spChg>
        <pc:graphicFrameChg chg="mod modGraphic">
          <ac:chgData name="Guest User" userId="e5a87505603d45f5" providerId="Windows Live" clId="Web-{D387C0D0-35DD-401C-95AF-CB146680C31C}" dt="2018-04-30T11:07:33.787" v="1574"/>
          <ac:graphicFrameMkLst>
            <pc:docMk/>
            <pc:sldMk cId="737255190" sldId="382"/>
            <ac:graphicFrameMk id="3" creationId="{5148C127-0E1D-4E65-A96C-DE7283A936E8}"/>
          </ac:graphicFrameMkLst>
        </pc:graphicFrameChg>
        <pc:graphicFrameChg chg="add del mod modGraphic">
          <ac:chgData name="Guest User" userId="e5a87505603d45f5" providerId="Windows Live" clId="Web-{D387C0D0-35DD-401C-95AF-CB146680C31C}" dt="2018-04-30T10:10:00.308" v="15"/>
          <ac:graphicFrameMkLst>
            <pc:docMk/>
            <pc:sldMk cId="737255190" sldId="382"/>
            <ac:graphicFrameMk id="11" creationId="{9EAEBCE1-69E9-485C-B1B2-66F7CB3721FD}"/>
          </ac:graphicFrameMkLst>
        </pc:graphicFrameChg>
      </pc:sldChg>
      <pc:sldChg chg="addSp delSp modSp">
        <pc:chgData name="Guest User" userId="e5a87505603d45f5" providerId="Windows Live" clId="Web-{D387C0D0-35DD-401C-95AF-CB146680C31C}" dt="2018-04-30T11:08:21.897" v="1600"/>
        <pc:sldMkLst>
          <pc:docMk/>
          <pc:sldMk cId="2023768505" sldId="383"/>
        </pc:sldMkLst>
        <pc:spChg chg="del">
          <ac:chgData name="Guest User" userId="e5a87505603d45f5" providerId="Windows Live" clId="Web-{D387C0D0-35DD-401C-95AF-CB146680C31C}" dt="2018-04-30T11:07:51.787" v="1575"/>
          <ac:spMkLst>
            <pc:docMk/>
            <pc:sldMk cId="2023768505" sldId="383"/>
            <ac:spMk id="8" creationId="{F8852272-61E3-4FF9-9510-74B0FE9B8866}"/>
          </ac:spMkLst>
        </pc:spChg>
        <pc:spChg chg="mod">
          <ac:chgData name="Guest User" userId="e5a87505603d45f5" providerId="Windows Live" clId="Web-{D387C0D0-35DD-401C-95AF-CB146680C31C}" dt="2018-04-30T11:08:21.897" v="1600"/>
          <ac:spMkLst>
            <pc:docMk/>
            <pc:sldMk cId="2023768505" sldId="383"/>
            <ac:spMk id="11" creationId="{234B4C89-CF64-4552-AD7C-04F75163090F}"/>
          </ac:spMkLst>
        </pc:spChg>
        <pc:spChg chg="add mod">
          <ac:chgData name="Guest User" userId="e5a87505603d45f5" providerId="Windows Live" clId="Web-{D387C0D0-35DD-401C-95AF-CB146680C31C}" dt="2018-04-30T11:08:17.085" v="1597"/>
          <ac:spMkLst>
            <pc:docMk/>
            <pc:sldMk cId="2023768505" sldId="383"/>
            <ac:spMk id="16" creationId="{443E394D-FA27-43FC-A93E-CA480649DFB6}"/>
          </ac:spMkLst>
        </pc:spChg>
      </pc:sldChg>
      <pc:sldChg chg="modSp">
        <pc:chgData name="Guest User" userId="e5a87505603d45f5" providerId="Windows Live" clId="Web-{D387C0D0-35DD-401C-95AF-CB146680C31C}" dt="2018-04-30T11:40:47.369" v="2347"/>
        <pc:sldMkLst>
          <pc:docMk/>
          <pc:sldMk cId="1162574977" sldId="393"/>
        </pc:sldMkLst>
        <pc:graphicFrameChg chg="mod modGraphic">
          <ac:chgData name="Guest User" userId="e5a87505603d45f5" providerId="Windows Live" clId="Web-{D387C0D0-35DD-401C-95AF-CB146680C31C}" dt="2018-04-30T11:40:47.369" v="2347"/>
          <ac:graphicFrameMkLst>
            <pc:docMk/>
            <pc:sldMk cId="1162574977" sldId="393"/>
            <ac:graphicFrameMk id="3" creationId="{E04C9728-FB05-4E85-974D-88124A812E37}"/>
          </ac:graphicFrameMkLst>
        </pc:graphicFrameChg>
      </pc:sldChg>
      <pc:sldChg chg="modSp">
        <pc:chgData name="Guest User" userId="e5a87505603d45f5" providerId="Windows Live" clId="Web-{D387C0D0-35DD-401C-95AF-CB146680C31C}" dt="2018-04-30T11:31:52.074" v="2210"/>
        <pc:sldMkLst>
          <pc:docMk/>
          <pc:sldMk cId="2297899731" sldId="409"/>
        </pc:sldMkLst>
        <pc:graphicFrameChg chg="mod modGraphic">
          <ac:chgData name="Guest User" userId="e5a87505603d45f5" providerId="Windows Live" clId="Web-{D387C0D0-35DD-401C-95AF-CB146680C31C}" dt="2018-04-30T11:31:52.074" v="2210"/>
          <ac:graphicFrameMkLst>
            <pc:docMk/>
            <pc:sldMk cId="2297899731" sldId="409"/>
            <ac:graphicFrameMk id="3" creationId="{8F9B05D4-3132-4A1B-95CA-5A1F941812EC}"/>
          </ac:graphicFrameMkLst>
        </pc:graphicFrameChg>
      </pc:sldChg>
      <pc:sldChg chg="modSp">
        <pc:chgData name="Guest User" userId="e5a87505603d45f5" providerId="Windows Live" clId="Web-{D387C0D0-35DD-401C-95AF-CB146680C31C}" dt="2018-04-30T11:02:02.700" v="1509"/>
        <pc:sldMkLst>
          <pc:docMk/>
          <pc:sldMk cId="2993621057" sldId="411"/>
        </pc:sldMkLst>
        <pc:spChg chg="mod">
          <ac:chgData name="Guest User" userId="e5a87505603d45f5" providerId="Windows Live" clId="Web-{D387C0D0-35DD-401C-95AF-CB146680C31C}" dt="2018-04-30T10:46:29.551" v="1012"/>
          <ac:spMkLst>
            <pc:docMk/>
            <pc:sldMk cId="2993621057" sldId="411"/>
            <ac:spMk id="3" creationId="{8F1AEAD1-2564-4122-A68C-52D695BE0A25}"/>
          </ac:spMkLst>
        </pc:spChg>
        <pc:spChg chg="mod">
          <ac:chgData name="Guest User" userId="e5a87505603d45f5" providerId="Windows Live" clId="Web-{D387C0D0-35DD-401C-95AF-CB146680C31C}" dt="2018-04-30T10:13:47.798" v="167"/>
          <ac:spMkLst>
            <pc:docMk/>
            <pc:sldMk cId="2993621057" sldId="411"/>
            <ac:spMk id="9" creationId="{CEEBE3D1-880B-471E-B80F-309F59ED2482}"/>
          </ac:spMkLst>
        </pc:spChg>
        <pc:spChg chg="mod">
          <ac:chgData name="Guest User" userId="e5a87505603d45f5" providerId="Windows Live" clId="Web-{D387C0D0-35DD-401C-95AF-CB146680C31C}" dt="2018-04-30T10:22:06.373" v="365"/>
          <ac:spMkLst>
            <pc:docMk/>
            <pc:sldMk cId="2993621057" sldId="411"/>
            <ac:spMk id="11" creationId="{EFF212D9-1DDF-407F-AADE-4646B450C5DD}"/>
          </ac:spMkLst>
        </pc:spChg>
        <pc:spChg chg="mod">
          <ac:chgData name="Guest User" userId="e5a87505603d45f5" providerId="Windows Live" clId="Web-{D387C0D0-35DD-401C-95AF-CB146680C31C}" dt="2018-04-30T11:02:02.700" v="1509"/>
          <ac:spMkLst>
            <pc:docMk/>
            <pc:sldMk cId="2993621057" sldId="411"/>
            <ac:spMk id="16" creationId="{1885819E-382F-4A21-B8CA-ACF243CC96A8}"/>
          </ac:spMkLst>
        </pc:spChg>
        <pc:spChg chg="mod">
          <ac:chgData name="Guest User" userId="e5a87505603d45f5" providerId="Windows Live" clId="Web-{D387C0D0-35DD-401C-95AF-CB146680C31C}" dt="2018-04-30T10:31:39.122" v="676"/>
          <ac:spMkLst>
            <pc:docMk/>
            <pc:sldMk cId="2993621057" sldId="411"/>
            <ac:spMk id="19" creationId="{5F20197E-87FD-4BFA-B87D-77CCE1BBCE4D}"/>
          </ac:spMkLst>
        </pc:spChg>
        <pc:spChg chg="mod">
          <ac:chgData name="Guest User" userId="e5a87505603d45f5" providerId="Windows Live" clId="Web-{D387C0D0-35DD-401C-95AF-CB146680C31C}" dt="2018-04-30T10:46:12.551" v="1000"/>
          <ac:spMkLst>
            <pc:docMk/>
            <pc:sldMk cId="2993621057" sldId="411"/>
            <ac:spMk id="20" creationId="{6A4941AC-5285-4A17-8E10-1C9E90D6EE66}"/>
          </ac:spMkLst>
        </pc:spChg>
      </pc:sldChg>
      <pc:sldChg chg="modSp add replId">
        <pc:chgData name="Guest User" userId="e5a87505603d45f5" providerId="Windows Live" clId="Web-{D387C0D0-35DD-401C-95AF-CB146680C31C}" dt="2018-04-30T11:33:55.999" v="2320"/>
        <pc:sldMkLst>
          <pc:docMk/>
          <pc:sldMk cId="1245420995" sldId="422"/>
        </pc:sldMkLst>
        <pc:graphicFrameChg chg="mod modGraphic">
          <ac:chgData name="Guest User" userId="e5a87505603d45f5" providerId="Windows Live" clId="Web-{D387C0D0-35DD-401C-95AF-CB146680C31C}" dt="2018-04-30T11:33:55.999" v="2320"/>
          <ac:graphicFrameMkLst>
            <pc:docMk/>
            <pc:sldMk cId="1245420995" sldId="422"/>
            <ac:graphicFrameMk id="3" creationId="{8F9B05D4-3132-4A1B-95CA-5A1F941812EC}"/>
          </ac:graphicFrameMkLst>
        </pc:graphicFrameChg>
      </pc:sldChg>
    </pc:docChg>
  </pc:docChgLst>
  <pc:docChgLst>
    <pc:chgData name="Эмин Пайызов" userId="80fd990c099bb2ad" providerId="Windows Live" clId="Web-{8FBAC9A1-C15F-48BE-A8B4-26AFE615B09C}"/>
    <pc:docChg chg="modSld">
      <pc:chgData name="Эмин Пайызов" userId="80fd990c099bb2ad" providerId="Windows Live" clId="Web-{8FBAC9A1-C15F-48BE-A8B4-26AFE615B09C}" dt="2018-04-27T19:21:52.541" v="14"/>
      <pc:docMkLst>
        <pc:docMk/>
      </pc:docMkLst>
      <pc:sldChg chg="addSp modSp">
        <pc:chgData name="Эмин Пайызов" userId="80fd990c099bb2ad" providerId="Windows Live" clId="Web-{8FBAC9A1-C15F-48BE-A8B4-26AFE615B09C}" dt="2018-04-27T19:21:52.541" v="14"/>
        <pc:sldMkLst>
          <pc:docMk/>
          <pc:sldMk cId="3742504087" sldId="414"/>
        </pc:sldMkLst>
        <pc:picChg chg="add mod modCrop">
          <ac:chgData name="Эмин Пайызов" userId="80fd990c099bb2ad" providerId="Windows Live" clId="Web-{8FBAC9A1-C15F-48BE-A8B4-26AFE615B09C}" dt="2018-04-27T19:21:52.541" v="14"/>
          <ac:picMkLst>
            <pc:docMk/>
            <pc:sldMk cId="3742504087" sldId="414"/>
            <ac:picMk id="2" creationId="{781B21A7-790D-4C73-82FD-0868D6F82162}"/>
          </ac:picMkLst>
        </pc:picChg>
        <pc:picChg chg="add mod modCrop">
          <ac:chgData name="Эмин Пайызов" userId="80fd990c099bb2ad" providerId="Windows Live" clId="Web-{8FBAC9A1-C15F-48BE-A8B4-26AFE615B09C}" dt="2018-04-27T19:21:37.806" v="12"/>
          <ac:picMkLst>
            <pc:docMk/>
            <pc:sldMk cId="3742504087" sldId="414"/>
            <ac:picMk id="8" creationId="{D9D39E9B-286F-4BD9-9CA9-F6801676DA46}"/>
          </ac:picMkLst>
        </pc:picChg>
      </pc:sldChg>
    </pc:docChg>
  </pc:docChgLst>
  <pc:docChgLst>
    <pc:chgData name="Кямран М." userId="5bc159132bae6aca" providerId="Windows Live" clId="Web-{CE7057C4-919A-4CE8-95CD-310732A53792}"/>
    <pc:docChg chg="modSld">
      <pc:chgData name="Кямран М." userId="5bc159132bae6aca" providerId="Windows Live" clId="Web-{CE7057C4-919A-4CE8-95CD-310732A53792}" dt="2018-04-30T10:22:36.358" v="99"/>
      <pc:docMkLst>
        <pc:docMk/>
      </pc:docMkLst>
      <pc:sldChg chg="modSp">
        <pc:chgData name="Кямран М." userId="5bc159132bae6aca" providerId="Windows Live" clId="Web-{CE7057C4-919A-4CE8-95CD-310732A53792}" dt="2018-04-30T10:22:36.358" v="98"/>
        <pc:sldMkLst>
          <pc:docMk/>
          <pc:sldMk cId="2993621057" sldId="411"/>
        </pc:sldMkLst>
        <pc:spChg chg="mod">
          <ac:chgData name="Кямран М." userId="5bc159132bae6aca" providerId="Windows Live" clId="Web-{CE7057C4-919A-4CE8-95CD-310732A53792}" dt="2018-04-30T10:22:36.358" v="98"/>
          <ac:spMkLst>
            <pc:docMk/>
            <pc:sldMk cId="2993621057" sldId="411"/>
            <ac:spMk id="3" creationId="{8F1AEAD1-2564-4122-A68C-52D695BE0A25}"/>
          </ac:spMkLst>
        </pc:spChg>
      </pc:sldChg>
    </pc:docChg>
  </pc:docChgLst>
  <pc:docChgLst>
    <pc:chgData name="Кямран М." userId="5bc159132bae6aca" providerId="Windows Live" clId="Web-{2E5866DB-116D-482E-9BCA-228C263B9C03}"/>
    <pc:docChg chg="modSld">
      <pc:chgData name="Кямран М." userId="5bc159132bae6aca" providerId="Windows Live" clId="Web-{2E5866DB-116D-482E-9BCA-228C263B9C03}" dt="2018-04-26T12:08:42.563" v="72"/>
      <pc:docMkLst>
        <pc:docMk/>
      </pc:docMkLst>
      <pc:sldChg chg="addSp delSp modSp">
        <pc:chgData name="Кямран М." userId="5bc159132bae6aca" providerId="Windows Live" clId="Web-{2E5866DB-116D-482E-9BCA-228C263B9C03}" dt="2018-04-26T11:57:00.192" v="34"/>
        <pc:sldMkLst>
          <pc:docMk/>
          <pc:sldMk cId="737255190" sldId="382"/>
        </pc:sldMkLst>
        <pc:spChg chg="mod">
          <ac:chgData name="Кямран М." userId="5bc159132bae6aca" providerId="Windows Live" clId="Web-{2E5866DB-116D-482E-9BCA-228C263B9C03}" dt="2018-04-26T11:50:23.066" v="15"/>
          <ac:spMkLst>
            <pc:docMk/>
            <pc:sldMk cId="737255190" sldId="382"/>
            <ac:spMk id="20" creationId="{BFAE22AD-A0B6-4505-B353-04EF449FB5CB}"/>
          </ac:spMkLst>
        </pc:spChg>
        <pc:spChg chg="add mod">
          <ac:chgData name="Кямран М." userId="5bc159132bae6aca" providerId="Windows Live" clId="Web-{2E5866DB-116D-482E-9BCA-228C263B9C03}" dt="2018-04-26T11:50:51.255" v="20"/>
          <ac:spMkLst>
            <pc:docMk/>
            <pc:sldMk cId="737255190" sldId="382"/>
            <ac:spMk id="23" creationId="{84AFBF3C-86B1-4500-BCA9-BDF5C3E6FD3C}"/>
          </ac:spMkLst>
        </pc:spChg>
        <pc:spChg chg="add mod">
          <ac:chgData name="Кямран М." userId="5bc159132bae6aca" providerId="Windows Live" clId="Web-{2E5866DB-116D-482E-9BCA-228C263B9C03}" dt="2018-04-26T11:57:00.192" v="34"/>
          <ac:spMkLst>
            <pc:docMk/>
            <pc:sldMk cId="737255190" sldId="382"/>
            <ac:spMk id="24" creationId="{D7693EB7-EDBA-4C29-B881-AD6A1BBF3EC9}"/>
          </ac:spMkLst>
        </pc:spChg>
        <pc:spChg chg="add del">
          <ac:chgData name="Кямран М." userId="5bc159132bae6aca" providerId="Windows Live" clId="Web-{2E5866DB-116D-482E-9BCA-228C263B9C03}" dt="2018-04-26T11:51:08.209" v="23"/>
          <ac:spMkLst>
            <pc:docMk/>
            <pc:sldMk cId="737255190" sldId="382"/>
            <ac:spMk id="25" creationId="{95E9F288-7BFE-4ED5-965C-A7007E58DF40}"/>
          </ac:spMkLst>
        </pc:spChg>
      </pc:sldChg>
    </pc:docChg>
  </pc:docChgLst>
  <pc:docChgLst>
    <pc:chgData name="Эмин Пайызов" userId="80fd990c099bb2ad" providerId="Windows Live" clId="Web-{0684E001-0F71-4696-A8B2-40DAA40FB409}"/>
    <pc:docChg chg="modSld">
      <pc:chgData name="Эмин Пайызов" userId="80fd990c099bb2ad" providerId="Windows Live" clId="Web-{0684E001-0F71-4696-A8B2-40DAA40FB409}" dt="2018-04-29T18:25:11.925" v="38"/>
      <pc:docMkLst>
        <pc:docMk/>
      </pc:docMkLst>
      <pc:sldChg chg="addSp modSp">
        <pc:chgData name="Эмин Пайызов" userId="80fd990c099bb2ad" providerId="Windows Live" clId="Web-{0684E001-0F71-4696-A8B2-40DAA40FB409}" dt="2018-04-29T18:25:11.925" v="38"/>
        <pc:sldMkLst>
          <pc:docMk/>
          <pc:sldMk cId="338120693" sldId="355"/>
        </pc:sldMkLst>
        <pc:spChg chg="mod">
          <ac:chgData name="Эмин Пайызов" userId="80fd990c099bb2ad" providerId="Windows Live" clId="Web-{0684E001-0F71-4696-A8B2-40DAA40FB409}" dt="2018-04-29T18:22:48.754" v="7"/>
          <ac:spMkLst>
            <pc:docMk/>
            <pc:sldMk cId="338120693" sldId="355"/>
            <ac:spMk id="6" creationId="{0C0F2577-AD31-4E57-84DB-A88C91938589}"/>
          </ac:spMkLst>
        </pc:spChg>
        <pc:spChg chg="mod">
          <ac:chgData name="Эмин Пайызов" userId="80fd990c099bb2ad" providerId="Windows Live" clId="Web-{0684E001-0F71-4696-A8B2-40DAA40FB409}" dt="2018-04-29T18:23:08.676" v="12"/>
          <ac:spMkLst>
            <pc:docMk/>
            <pc:sldMk cId="338120693" sldId="355"/>
            <ac:spMk id="9" creationId="{A99EAFA4-2480-4CB2-9BA0-4562CCCA780A}"/>
          </ac:spMkLst>
        </pc:spChg>
        <pc:spChg chg="mod">
          <ac:chgData name="Эмин Пайызов" userId="80fd990c099bb2ad" providerId="Windows Live" clId="Web-{0684E001-0F71-4696-A8B2-40DAA40FB409}" dt="2018-04-29T18:24:46.050" v="31"/>
          <ac:spMkLst>
            <pc:docMk/>
            <pc:sldMk cId="338120693" sldId="355"/>
            <ac:spMk id="23" creationId="{00000000-0000-0000-0000-000000000000}"/>
          </ac:spMkLst>
        </pc:spChg>
        <pc:spChg chg="mod">
          <ac:chgData name="Эмин Пайызов" userId="80fd990c099bb2ad" providerId="Windows Live" clId="Web-{0684E001-0F71-4696-A8B2-40DAA40FB409}" dt="2018-04-29T18:24:52.785" v="33"/>
          <ac:spMkLst>
            <pc:docMk/>
            <pc:sldMk cId="338120693" sldId="355"/>
            <ac:spMk id="25" creationId="{00000000-0000-0000-0000-000000000000}"/>
          </ac:spMkLst>
        </pc:spChg>
        <pc:spChg chg="mod">
          <ac:chgData name="Эмин Пайызов" userId="80fd990c099bb2ad" providerId="Windows Live" clId="Web-{0684E001-0F71-4696-A8B2-40DAA40FB409}" dt="2018-04-29T18:22:14.989" v="0"/>
          <ac:spMkLst>
            <pc:docMk/>
            <pc:sldMk cId="338120693" sldId="355"/>
            <ac:spMk id="26" creationId="{00000000-0000-0000-0000-000000000000}"/>
          </ac:spMkLst>
        </pc:spChg>
        <pc:spChg chg="mod">
          <ac:chgData name="Эмин Пайызов" userId="80fd990c099bb2ad" providerId="Windows Live" clId="Web-{0684E001-0F71-4696-A8B2-40DAA40FB409}" dt="2018-04-29T18:24:06.644" v="22"/>
          <ac:spMkLst>
            <pc:docMk/>
            <pc:sldMk cId="338120693" sldId="355"/>
            <ac:spMk id="29" creationId="{00000000-0000-0000-0000-000000000000}"/>
          </ac:spMkLst>
        </pc:spChg>
        <pc:cxnChg chg="mod">
          <ac:chgData name="Эмин Пайызов" userId="80fd990c099bb2ad" providerId="Windows Live" clId="Web-{0684E001-0F71-4696-A8B2-40DAA40FB409}" dt="2018-04-29T18:22:51.379" v="8"/>
          <ac:cxnSpMkLst>
            <pc:docMk/>
            <pc:sldMk cId="338120693" sldId="355"/>
            <ac:cxnSpMk id="2" creationId="{0C9BC534-F251-4564-A3AA-F9F748954F58}"/>
          </ac:cxnSpMkLst>
        </pc:cxnChg>
        <pc:cxnChg chg="mod">
          <ac:chgData name="Эмин Пайызов" userId="80fd990c099bb2ad" providerId="Windows Live" clId="Web-{0684E001-0F71-4696-A8B2-40DAA40FB409}" dt="2018-04-29T18:23:17.285" v="14"/>
          <ac:cxnSpMkLst>
            <pc:docMk/>
            <pc:sldMk cId="338120693" sldId="355"/>
            <ac:cxnSpMk id="14" creationId="{8031A70E-46C5-4DF8-9C10-2E3ECECB3680}"/>
          </ac:cxnSpMkLst>
        </pc:cxnChg>
        <pc:cxnChg chg="mod">
          <ac:chgData name="Эмин Пайызов" userId="80fd990c099bb2ad" providerId="Windows Live" clId="Web-{0684E001-0F71-4696-A8B2-40DAA40FB409}" dt="2018-04-29T18:22:18.380" v="1"/>
          <ac:cxnSpMkLst>
            <pc:docMk/>
            <pc:sldMk cId="338120693" sldId="355"/>
            <ac:cxnSpMk id="18" creationId="{792F990D-015D-4F07-8AFE-A08FA3DEDC7B}"/>
          </ac:cxnSpMkLst>
        </pc:cxnChg>
        <pc:cxnChg chg="mod">
          <ac:chgData name="Эмин Пайызов" userId="80fd990c099bb2ad" providerId="Windows Live" clId="Web-{0684E001-0F71-4696-A8B2-40DAA40FB409}" dt="2018-04-29T18:25:01.472" v="35"/>
          <ac:cxnSpMkLst>
            <pc:docMk/>
            <pc:sldMk cId="338120693" sldId="355"/>
            <ac:cxnSpMk id="19" creationId="{9DC0D92B-F122-46E0-ABA8-7D2BF2223DBE}"/>
          </ac:cxnSpMkLst>
        </pc:cxnChg>
        <pc:cxnChg chg="mod">
          <ac:chgData name="Эмин Пайызов" userId="80fd990c099bb2ad" providerId="Windows Live" clId="Web-{0684E001-0F71-4696-A8B2-40DAA40FB409}" dt="2018-04-29T18:24:13.754" v="24"/>
          <ac:cxnSpMkLst>
            <pc:docMk/>
            <pc:sldMk cId="338120693" sldId="355"/>
            <ac:cxnSpMk id="27" creationId="{47BE8924-C7C2-45F5-8B2E-ED0375375F7A}"/>
          </ac:cxnSpMkLst>
        </pc:cxnChg>
        <pc:cxnChg chg="add mod">
          <ac:chgData name="Эмин Пайызов" userId="80fd990c099bb2ad" providerId="Windows Live" clId="Web-{0684E001-0F71-4696-A8B2-40DAA40FB409}" dt="2018-04-29T18:22:39.410" v="6"/>
          <ac:cxnSpMkLst>
            <pc:docMk/>
            <pc:sldMk cId="338120693" sldId="355"/>
            <ac:cxnSpMk id="28" creationId="{F452EAC5-6BE4-4F0F-8FA0-6F71DEA956D8}"/>
          </ac:cxnSpMkLst>
        </pc:cxnChg>
        <pc:cxnChg chg="add mod">
          <ac:chgData name="Эмин Пайызов" userId="80fd990c099bb2ad" providerId="Windows Live" clId="Web-{0684E001-0F71-4696-A8B2-40DAA40FB409}" dt="2018-04-29T18:23:04.707" v="11"/>
          <ac:cxnSpMkLst>
            <pc:docMk/>
            <pc:sldMk cId="338120693" sldId="355"/>
            <ac:cxnSpMk id="30" creationId="{9785351E-3AC3-448E-9256-56051F9FFC06}"/>
          </ac:cxnSpMkLst>
        </pc:cxnChg>
        <pc:cxnChg chg="add mod">
          <ac:chgData name="Эмин Пайызов" userId="80fd990c099bb2ad" providerId="Windows Live" clId="Web-{0684E001-0F71-4696-A8B2-40DAA40FB409}" dt="2018-04-29T18:23:57.863" v="21"/>
          <ac:cxnSpMkLst>
            <pc:docMk/>
            <pc:sldMk cId="338120693" sldId="355"/>
            <ac:cxnSpMk id="31" creationId="{639A7E6D-160A-4DEF-8E25-CD573B1D7E2D}"/>
          </ac:cxnSpMkLst>
        </pc:cxnChg>
        <pc:cxnChg chg="add mod">
          <ac:chgData name="Эмин Пайызов" userId="80fd990c099bb2ad" providerId="Windows Live" clId="Web-{0684E001-0F71-4696-A8B2-40DAA40FB409}" dt="2018-04-29T18:24:47.472" v="32"/>
          <ac:cxnSpMkLst>
            <pc:docMk/>
            <pc:sldMk cId="338120693" sldId="355"/>
            <ac:cxnSpMk id="32" creationId="{D15AE53B-1DF3-43DF-B0FF-A584A9937D71}"/>
          </ac:cxnSpMkLst>
        </pc:cxnChg>
        <pc:cxnChg chg="add mod">
          <ac:chgData name="Эмин Пайызов" userId="80fd990c099bb2ad" providerId="Windows Live" clId="Web-{0684E001-0F71-4696-A8B2-40DAA40FB409}" dt="2018-04-29T18:25:11.925" v="38"/>
          <ac:cxnSpMkLst>
            <pc:docMk/>
            <pc:sldMk cId="338120693" sldId="355"/>
            <ac:cxnSpMk id="33" creationId="{A989ECE1-3F43-45E4-B86D-5C80CE342253}"/>
          </ac:cxnSpMkLst>
        </pc:cxnChg>
      </pc:sldChg>
    </pc:docChg>
  </pc:docChgLst>
  <pc:docChgLst>
    <pc:chgData name="Guest User" userId="1b7e496053a63592" providerId="Windows Live" clId="Web-{07DF2153-0DF0-4CDD-A530-75B83079BD79}"/>
    <pc:docChg chg="addSld delSld modSld">
      <pc:chgData name="Guest User" userId="1b7e496053a63592" providerId="Windows Live" clId="Web-{07DF2153-0DF0-4CDD-A530-75B83079BD79}" dt="2018-04-24T14:17:01.599" v="15"/>
      <pc:docMkLst>
        <pc:docMk/>
      </pc:docMkLst>
      <pc:sldChg chg="delSp modSp add replId">
        <pc:chgData name="Guest User" userId="1b7e496053a63592" providerId="Windows Live" clId="Web-{07DF2153-0DF0-4CDD-A530-75B83079BD79}" dt="2018-04-24T14:17:01.599" v="15"/>
        <pc:sldMkLst>
          <pc:docMk/>
          <pc:sldMk cId="1162574977" sldId="393"/>
        </pc:sldMkLst>
        <pc:spChg chg="del mod">
          <ac:chgData name="Guest User" userId="1b7e496053a63592" providerId="Windows Live" clId="Web-{07DF2153-0DF0-4CDD-A530-75B83079BD79}" dt="2018-04-24T14:16:57.834" v="13"/>
          <ac:spMkLst>
            <pc:docMk/>
            <pc:sldMk cId="1162574977" sldId="393"/>
            <ac:spMk id="8" creationId="{701877B8-EB7E-4DB2-BDE7-1163E2B2561B}"/>
          </ac:spMkLst>
        </pc:spChg>
        <pc:spChg chg="del mod">
          <ac:chgData name="Guest User" userId="1b7e496053a63592" providerId="Windows Live" clId="Web-{07DF2153-0DF0-4CDD-A530-75B83079BD79}" dt="2018-04-24T14:16:59.834" v="14"/>
          <ac:spMkLst>
            <pc:docMk/>
            <pc:sldMk cId="1162574977" sldId="393"/>
            <ac:spMk id="9" creationId="{ACCEC637-644B-43FD-8AA0-5A93473D8B6A}"/>
          </ac:spMkLst>
        </pc:spChg>
        <pc:spChg chg="del mod">
          <ac:chgData name="Guest User" userId="1b7e496053a63592" providerId="Windows Live" clId="Web-{07DF2153-0DF0-4CDD-A530-75B83079BD79}" dt="2018-04-24T14:17:01.599" v="15"/>
          <ac:spMkLst>
            <pc:docMk/>
            <pc:sldMk cId="1162574977" sldId="393"/>
            <ac:spMk id="16" creationId="{19A02AB5-1877-430D-9A7D-965DDD254013}"/>
          </ac:spMkLst>
        </pc:spChg>
        <pc:picChg chg="del">
          <ac:chgData name="Guest User" userId="1b7e496053a63592" providerId="Windows Live" clId="Web-{07DF2153-0DF0-4CDD-A530-75B83079BD79}" dt="2018-04-24T14:16:32.990" v="3"/>
          <ac:picMkLst>
            <pc:docMk/>
            <pc:sldMk cId="1162574977" sldId="393"/>
            <ac:picMk id="6" creationId="{35477C9B-D438-43E2-A9F9-88F208E23B06}"/>
          </ac:picMkLst>
        </pc:picChg>
      </pc:sldChg>
    </pc:docChg>
  </pc:docChgLst>
  <pc:docChgLst>
    <pc:chgData name="Эмин Пайызов" userId="80fd990c099bb2ad" providerId="Windows Live" clId="Web-{A109EF15-CFC1-4ECB-8131-7B77D6206CEC}"/>
    <pc:docChg chg="addSld modSld">
      <pc:chgData name="Эмин Пайызов" userId="80fd990c099bb2ad" providerId="Windows Live" clId="Web-{A109EF15-CFC1-4ECB-8131-7B77D6206CEC}" dt="2018-04-30T19:47:54.967" v="1423"/>
      <pc:docMkLst>
        <pc:docMk/>
      </pc:docMkLst>
      <pc:sldChg chg="modSp">
        <pc:chgData name="Эмин Пайызов" userId="80fd990c099bb2ad" providerId="Windows Live" clId="Web-{A109EF15-CFC1-4ECB-8131-7B77D6206CEC}" dt="2018-04-30T18:36:12.591" v="3"/>
        <pc:sldMkLst>
          <pc:docMk/>
          <pc:sldMk cId="1940899163" sldId="256"/>
        </pc:sldMkLst>
        <pc:spChg chg="mod">
          <ac:chgData name="Эмин Пайызов" userId="80fd990c099bb2ad" providerId="Windows Live" clId="Web-{A109EF15-CFC1-4ECB-8131-7B77D6206CEC}" dt="2018-04-30T18:36:12.591" v="3"/>
          <ac:spMkLst>
            <pc:docMk/>
            <pc:sldMk cId="1940899163" sldId="256"/>
            <ac:spMk id="13" creationId="{00000000-0000-0000-0000-000000000000}"/>
          </ac:spMkLst>
        </pc:spChg>
      </pc:sldChg>
      <pc:sldChg chg="modSp">
        <pc:chgData name="Эмин Пайызов" userId="80fd990c099bb2ad" providerId="Windows Live" clId="Web-{A109EF15-CFC1-4ECB-8131-7B77D6206CEC}" dt="2018-04-30T18:39:46.816" v="9"/>
        <pc:sldMkLst>
          <pc:docMk/>
          <pc:sldMk cId="338120693" sldId="355"/>
        </pc:sldMkLst>
        <pc:cxnChg chg="mod">
          <ac:chgData name="Эмин Пайызов" userId="80fd990c099bb2ad" providerId="Windows Live" clId="Web-{A109EF15-CFC1-4ECB-8131-7B77D6206CEC}" dt="2018-04-30T18:39:28.581" v="7"/>
          <ac:cxnSpMkLst>
            <pc:docMk/>
            <pc:sldMk cId="338120693" sldId="355"/>
            <ac:cxnSpMk id="18" creationId="{792F990D-015D-4F07-8AFE-A08FA3DEDC7B}"/>
          </ac:cxnSpMkLst>
        </pc:cxnChg>
        <pc:cxnChg chg="mod">
          <ac:chgData name="Эмин Пайызов" userId="80fd990c099bb2ad" providerId="Windows Live" clId="Web-{A109EF15-CFC1-4ECB-8131-7B77D6206CEC}" dt="2018-04-30T18:39:46.816" v="9"/>
          <ac:cxnSpMkLst>
            <pc:docMk/>
            <pc:sldMk cId="338120693" sldId="355"/>
            <ac:cxnSpMk id="28" creationId="{F452EAC5-6BE4-4F0F-8FA0-6F71DEA956D8}"/>
          </ac:cxnSpMkLst>
        </pc:cxnChg>
        <pc:cxnChg chg="mod">
          <ac:chgData name="Эмин Пайызов" userId="80fd990c099bb2ad" providerId="Windows Live" clId="Web-{A109EF15-CFC1-4ECB-8131-7B77D6206CEC}" dt="2018-04-30T18:39:19.096" v="6"/>
          <ac:cxnSpMkLst>
            <pc:docMk/>
            <pc:sldMk cId="338120693" sldId="355"/>
            <ac:cxnSpMk id="32" creationId="{D15AE53B-1DF3-43DF-B0FF-A584A9937D71}"/>
          </ac:cxnSpMkLst>
        </pc:cxnChg>
      </pc:sldChg>
      <pc:sldChg chg="delSp modSp">
        <pc:chgData name="Эмин Пайызов" userId="80fd990c099bb2ad" providerId="Windows Live" clId="Web-{A109EF15-CFC1-4ECB-8131-7B77D6206CEC}" dt="2018-04-30T19:27:22.186" v="1072"/>
        <pc:sldMkLst>
          <pc:docMk/>
          <pc:sldMk cId="3474541666" sldId="379"/>
        </pc:sldMkLst>
        <pc:spChg chg="del">
          <ac:chgData name="Эмин Пайызов" userId="80fd990c099bb2ad" providerId="Windows Live" clId="Web-{A109EF15-CFC1-4ECB-8131-7B77D6206CEC}" dt="2018-04-30T18:36:44.123" v="4"/>
          <ac:spMkLst>
            <pc:docMk/>
            <pc:sldMk cId="3474541666" sldId="379"/>
            <ac:spMk id="2" creationId="{00000000-0000-0000-0000-000000000000}"/>
          </ac:spMkLst>
        </pc:spChg>
        <pc:spChg chg="mod">
          <ac:chgData name="Эмин Пайызов" userId="80fd990c099bb2ad" providerId="Windows Live" clId="Web-{A109EF15-CFC1-4ECB-8131-7B77D6206CEC}" dt="2018-04-30T19:27:22.186" v="1072"/>
          <ac:spMkLst>
            <pc:docMk/>
            <pc:sldMk cId="3474541666" sldId="379"/>
            <ac:spMk id="21" creationId="{00000000-0000-0000-0000-000000000000}"/>
          </ac:spMkLst>
        </pc:spChg>
      </pc:sldChg>
      <pc:sldChg chg="addSp delSp modSp">
        <pc:chgData name="Эмин Пайызов" userId="80fd990c099bb2ad" providerId="Windows Live" clId="Web-{A109EF15-CFC1-4ECB-8131-7B77D6206CEC}" dt="2018-04-30T19:47:54.967" v="1423"/>
        <pc:sldMkLst>
          <pc:docMk/>
          <pc:sldMk cId="1140187963" sldId="408"/>
        </pc:sldMkLst>
        <pc:picChg chg="add del mod">
          <ac:chgData name="Эмин Пайызов" userId="80fd990c099bb2ad" providerId="Windows Live" clId="Web-{A109EF15-CFC1-4ECB-8131-7B77D6206CEC}" dt="2018-04-30T19:37:45.764" v="1408"/>
          <ac:picMkLst>
            <pc:docMk/>
            <pc:sldMk cId="1140187963" sldId="408"/>
            <ac:picMk id="16" creationId="{F4E82100-6CB9-4A41-9DAC-C375B9F38364}"/>
          </ac:picMkLst>
        </pc:picChg>
        <pc:picChg chg="add del mod">
          <ac:chgData name="Эмин Пайызов" userId="80fd990c099bb2ad" providerId="Windows Live" clId="Web-{A109EF15-CFC1-4ECB-8131-7B77D6206CEC}" dt="2018-04-30T19:46:46.012" v="1420"/>
          <ac:picMkLst>
            <pc:docMk/>
            <pc:sldMk cId="1140187963" sldId="408"/>
            <ac:picMk id="18" creationId="{190AF5AD-94B6-4B29-AB7A-3AAEC0E99AFC}"/>
          </ac:picMkLst>
        </pc:picChg>
        <pc:picChg chg="add del mod">
          <ac:chgData name="Эмин Пайызов" userId="80fd990c099bb2ad" providerId="Windows Live" clId="Web-{A109EF15-CFC1-4ECB-8131-7B77D6206CEC}" dt="2018-04-30T19:47:54.967" v="1423"/>
          <ac:picMkLst>
            <pc:docMk/>
            <pc:sldMk cId="1140187963" sldId="408"/>
            <ac:picMk id="21" creationId="{C53F3C79-C81D-4A44-A3B6-7862D7212BE2}"/>
          </ac:picMkLst>
        </pc:picChg>
      </pc:sldChg>
      <pc:sldChg chg="modSp">
        <pc:chgData name="Эмин Пайызов" userId="80fd990c099bb2ad" providerId="Windows Live" clId="Web-{A109EF15-CFC1-4ECB-8131-7B77D6206CEC}" dt="2018-04-30T18:41:26.381" v="51"/>
        <pc:sldMkLst>
          <pc:docMk/>
          <pc:sldMk cId="992882704" sldId="415"/>
        </pc:sldMkLst>
        <pc:graphicFrameChg chg="mod modGraphic">
          <ac:chgData name="Эмин Пайызов" userId="80fd990c099bb2ad" providerId="Windows Live" clId="Web-{A109EF15-CFC1-4ECB-8131-7B77D6206CEC}" dt="2018-04-30T18:41:26.381" v="51"/>
          <ac:graphicFrameMkLst>
            <pc:docMk/>
            <pc:sldMk cId="992882704" sldId="415"/>
            <ac:graphicFrameMk id="6" creationId="{245FC07F-4D55-498D-A258-6E66C0498578}"/>
          </ac:graphicFrameMkLst>
        </pc:graphicFrameChg>
      </pc:sldChg>
      <pc:sldChg chg="modSp">
        <pc:chgData name="Эмин Пайызов" userId="80fd990c099bb2ad" providerId="Windows Live" clId="Web-{A109EF15-CFC1-4ECB-8131-7B77D6206CEC}" dt="2018-04-30T18:48:15.141" v="192"/>
        <pc:sldMkLst>
          <pc:docMk/>
          <pc:sldMk cId="4166121752" sldId="426"/>
        </pc:sldMkLst>
        <pc:spChg chg="mod">
          <ac:chgData name="Эмин Пайызов" userId="80fd990c099bb2ad" providerId="Windows Live" clId="Web-{A109EF15-CFC1-4ECB-8131-7B77D6206CEC}" dt="2018-04-30T18:48:15.141" v="192"/>
          <ac:spMkLst>
            <pc:docMk/>
            <pc:sldMk cId="4166121752" sldId="426"/>
            <ac:spMk id="11" creationId="{2A3FB68B-0F40-4061-A628-7D064CC38EE9}"/>
          </ac:spMkLst>
        </pc:spChg>
      </pc:sldChg>
      <pc:sldChg chg="modSp add replId">
        <pc:chgData name="Эмин Пайызов" userId="80fd990c099bb2ad" providerId="Windows Live" clId="Web-{A109EF15-CFC1-4ECB-8131-7B77D6206CEC}" dt="2018-04-30T19:39:35.111" v="1410"/>
        <pc:sldMkLst>
          <pc:docMk/>
          <pc:sldMk cId="1734070520" sldId="429"/>
        </pc:sldMkLst>
        <pc:graphicFrameChg chg="mod modGraphic">
          <ac:chgData name="Эмин Пайызов" userId="80fd990c099bb2ad" providerId="Windows Live" clId="Web-{A109EF15-CFC1-4ECB-8131-7B77D6206CEC}" dt="2018-04-30T19:39:35.111" v="1410"/>
          <ac:graphicFrameMkLst>
            <pc:docMk/>
            <pc:sldMk cId="1734070520" sldId="429"/>
            <ac:graphicFrameMk id="6" creationId="{D0A92C8A-F41D-422F-9F5A-076FCB737FDB}"/>
          </ac:graphicFrameMkLst>
        </pc:graphicFrameChg>
      </pc:sldChg>
    </pc:docChg>
  </pc:docChgLst>
  <pc:docChgLst>
    <pc:chgData name="Кямран М." userId="5bc159132bae6aca" providerId="Windows Live" clId="Web-{9F814D12-75B4-4A07-BB03-AB9CDF2B972A}"/>
    <pc:docChg chg="modSld">
      <pc:chgData name="Кямран М." userId="5bc159132bae6aca" providerId="Windows Live" clId="Web-{9F814D12-75B4-4A07-BB03-AB9CDF2B972A}" dt="2018-04-29T16:40:50.466" v="4"/>
      <pc:docMkLst>
        <pc:docMk/>
      </pc:docMkLst>
      <pc:sldChg chg="modSp">
        <pc:chgData name="Кямран М." userId="5bc159132bae6aca" providerId="Windows Live" clId="Web-{9F814D12-75B4-4A07-BB03-AB9CDF2B972A}" dt="2018-04-29T16:40:50.466" v="4"/>
        <pc:sldMkLst>
          <pc:docMk/>
          <pc:sldMk cId="4016325855" sldId="406"/>
        </pc:sldMkLst>
        <pc:spChg chg="mod">
          <ac:chgData name="Кямран М." userId="5bc159132bae6aca" providerId="Windows Live" clId="Web-{9F814D12-75B4-4A07-BB03-AB9CDF2B972A}" dt="2018-04-29T16:40:50.466" v="4"/>
          <ac:spMkLst>
            <pc:docMk/>
            <pc:sldMk cId="4016325855" sldId="406"/>
            <ac:spMk id="11" creationId="{B28D96DC-8545-4F67-BF55-2D0210A3FF8D}"/>
          </ac:spMkLst>
        </pc:spChg>
        <pc:spChg chg="mod">
          <ac:chgData name="Кямран М." userId="5bc159132bae6aca" providerId="Windows Live" clId="Web-{9F814D12-75B4-4A07-BB03-AB9CDF2B972A}" dt="2018-04-29T16:40:47.388" v="3"/>
          <ac:spMkLst>
            <pc:docMk/>
            <pc:sldMk cId="4016325855" sldId="406"/>
            <ac:spMk id="17" creationId="{61F590EA-6954-47A1-AB91-8B948CA2367A}"/>
          </ac:spMkLst>
        </pc:spChg>
      </pc:sldChg>
    </pc:docChg>
  </pc:docChgLst>
  <pc:docChgLst>
    <pc:chgData name="Кямран М." userId="5bc159132bae6aca" providerId="Windows Live" clId="Web-{83516AE9-9CFA-4169-AE40-FB49F025B22E}"/>
    <pc:docChg chg="modSld sldOrd">
      <pc:chgData name="Кямран М." userId="5bc159132bae6aca" providerId="Windows Live" clId="Web-{83516AE9-9CFA-4169-AE40-FB49F025B22E}" dt="2018-04-25T11:41:34.007" v="207"/>
      <pc:docMkLst>
        <pc:docMk/>
      </pc:docMkLst>
    </pc:docChg>
  </pc:docChgLst>
  <pc:docChgLst>
    <pc:chgData name="Guest User" userId="1b7e496053a63592" providerId="Windows Live" clId="Web-{F9E10F4E-38C7-40DF-B865-09FDA8870589}"/>
    <pc:docChg chg="addSld delSld modSld">
      <pc:chgData name="Guest User" userId="1b7e496053a63592" providerId="Windows Live" clId="Web-{F9E10F4E-38C7-40DF-B865-09FDA8870589}" dt="2018-04-22T08:53:14.666" v="136"/>
      <pc:docMkLst>
        <pc:docMk/>
      </pc:docMkLst>
    </pc:docChg>
  </pc:docChgLst>
  <pc:docChgLst>
    <pc:chgData name="Кямран М." userId="5bc159132bae6aca" providerId="Windows Live" clId="Web-{3D66A283-8B65-4388-881C-3B7C37340627}"/>
    <pc:docChg chg="modSld">
      <pc:chgData name="Кямран М." userId="5bc159132bae6aca" providerId="Windows Live" clId="Web-{3D66A283-8B65-4388-881C-3B7C37340627}" dt="2018-04-26T19:25:06.851" v="91"/>
      <pc:docMkLst>
        <pc:docMk/>
      </pc:docMkLst>
      <pc:sldChg chg="modSp">
        <pc:chgData name="Кямран М." userId="5bc159132bae6aca" providerId="Windows Live" clId="Web-{3D66A283-8B65-4388-881C-3B7C37340627}" dt="2018-04-26T19:25:06.851" v="91"/>
        <pc:sldMkLst>
          <pc:docMk/>
          <pc:sldMk cId="1162574977" sldId="393"/>
        </pc:sldMkLst>
        <pc:graphicFrameChg chg="mod">
          <ac:chgData name="Кямран М." userId="5bc159132bae6aca" providerId="Windows Live" clId="Web-{3D66A283-8B65-4388-881C-3B7C37340627}" dt="2018-04-26T19:25:06.851" v="91"/>
          <ac:graphicFrameMkLst>
            <pc:docMk/>
            <pc:sldMk cId="1162574977" sldId="393"/>
            <ac:graphicFrameMk id="3" creationId="{E04C9728-FB05-4E85-974D-88124A812E37}"/>
          </ac:graphicFrameMkLst>
        </pc:graphicFrameChg>
      </pc:sldChg>
      <pc:sldChg chg="modSp">
        <pc:chgData name="Кямран М." userId="5bc159132bae6aca" providerId="Windows Live" clId="Web-{3D66A283-8B65-4388-881C-3B7C37340627}" dt="2018-04-26T19:24:09.305" v="90"/>
        <pc:sldMkLst>
          <pc:docMk/>
          <pc:sldMk cId="1113407285" sldId="404"/>
        </pc:sldMkLst>
        <pc:graphicFrameChg chg="mod modGraphic">
          <ac:chgData name="Кямран М." userId="5bc159132bae6aca" providerId="Windows Live" clId="Web-{3D66A283-8B65-4388-881C-3B7C37340627}" dt="2018-04-26T19:24:09.305" v="90"/>
          <ac:graphicFrameMkLst>
            <pc:docMk/>
            <pc:sldMk cId="1113407285" sldId="404"/>
            <ac:graphicFrameMk id="6" creationId="{068DFF45-801D-4E7D-AC78-5F10A33970E2}"/>
          </ac:graphicFrameMkLst>
        </pc:graphicFrameChg>
      </pc:sldChg>
    </pc:docChg>
  </pc:docChgLst>
  <pc:docChgLst>
    <pc:chgData name="Эмин Пайызов" userId="80fd990c099bb2ad" providerId="Windows Live" clId="Web-{81E43956-3979-485D-82F3-E2AE55600354}"/>
    <pc:docChg chg="addSld modSld sldOrd">
      <pc:chgData name="Эмин Пайызов" userId="80fd990c099bb2ad" providerId="Windows Live" clId="Web-{81E43956-3979-485D-82F3-E2AE55600354}" dt="2018-04-30T17:40:40.772" v="24"/>
      <pc:docMkLst>
        <pc:docMk/>
      </pc:docMkLst>
      <pc:sldChg chg="ord">
        <pc:chgData name="Эмин Пайызов" userId="80fd990c099bb2ad" providerId="Windows Live" clId="Web-{81E43956-3979-485D-82F3-E2AE55600354}" dt="2018-04-30T17:40:40.772" v="24"/>
        <pc:sldMkLst>
          <pc:docMk/>
          <pc:sldMk cId="1693458020" sldId="421"/>
        </pc:sldMkLst>
      </pc:sldChg>
      <pc:sldChg chg="addSp delSp modSp add replId">
        <pc:chgData name="Эмин Пайызов" userId="80fd990c099bb2ad" providerId="Windows Live" clId="Web-{81E43956-3979-485D-82F3-E2AE55600354}" dt="2018-04-30T17:36:43.703" v="23"/>
        <pc:sldMkLst>
          <pc:docMk/>
          <pc:sldMk cId="4166121752" sldId="426"/>
        </pc:sldMkLst>
        <pc:spChg chg="mod">
          <ac:chgData name="Эмин Пайызов" userId="80fd990c099bb2ad" providerId="Windows Live" clId="Web-{81E43956-3979-485D-82F3-E2AE55600354}" dt="2018-04-30T17:30:25.865" v="5"/>
          <ac:spMkLst>
            <pc:docMk/>
            <pc:sldMk cId="4166121752" sldId="426"/>
            <ac:spMk id="4" creationId="{00000000-0000-0000-0000-000000000000}"/>
          </ac:spMkLst>
        </pc:spChg>
        <pc:picChg chg="del">
          <ac:chgData name="Эмин Пайызов" userId="80fd990c099bb2ad" providerId="Windows Live" clId="Web-{81E43956-3979-485D-82F3-E2AE55600354}" dt="2018-04-30T17:30:07.568" v="1"/>
          <ac:picMkLst>
            <pc:docMk/>
            <pc:sldMk cId="4166121752" sldId="426"/>
            <ac:picMk id="3" creationId="{CD70ECAA-1284-4F56-A430-AC7C18C60B0F}"/>
          </ac:picMkLst>
        </pc:picChg>
        <pc:picChg chg="add mod modCrop">
          <ac:chgData name="Эмин Пайызов" userId="80fd990c099bb2ad" providerId="Windows Live" clId="Web-{81E43956-3979-485D-82F3-E2AE55600354}" dt="2018-04-30T17:36:43.609" v="22"/>
          <ac:picMkLst>
            <pc:docMk/>
            <pc:sldMk cId="4166121752" sldId="426"/>
            <ac:picMk id="6" creationId="{4EFF29A8-0D98-4233-A249-F354BE2614F3}"/>
          </ac:picMkLst>
        </pc:picChg>
        <pc:picChg chg="del">
          <ac:chgData name="Эмин Пайызов" userId="80fd990c099bb2ad" providerId="Windows Live" clId="Web-{81E43956-3979-485D-82F3-E2AE55600354}" dt="2018-04-30T17:30:56.069" v="12"/>
          <ac:picMkLst>
            <pc:docMk/>
            <pc:sldMk cId="4166121752" sldId="426"/>
            <ac:picMk id="8" creationId="{6B8BDFBF-60F4-4DA3-AD88-B83C3BF3987F}"/>
          </ac:picMkLst>
        </pc:picChg>
        <pc:picChg chg="add mod modCrop">
          <ac:chgData name="Эмин Пайызов" userId="80fd990c099bb2ad" providerId="Windows Live" clId="Web-{81E43956-3979-485D-82F3-E2AE55600354}" dt="2018-04-30T17:36:43.703" v="23"/>
          <ac:picMkLst>
            <pc:docMk/>
            <pc:sldMk cId="4166121752" sldId="426"/>
            <ac:picMk id="13" creationId="{23E646AD-B893-42A3-916B-49166CF86977}"/>
          </ac:picMkLst>
        </pc:picChg>
      </pc:sldChg>
    </pc:docChg>
  </pc:docChgLst>
  <pc:docChgLst>
    <pc:chgData name="Эмин Пайызов" userId="80fd990c099bb2ad" providerId="Windows Live" clId="Web-{D9CFC650-8230-4946-881C-5D4137440B15}"/>
    <pc:docChg chg="modSld">
      <pc:chgData name="Эмин Пайызов" userId="80fd990c099bb2ad" providerId="Windows Live" clId="Web-{D9CFC650-8230-4946-881C-5D4137440B15}" dt="2018-04-27T15:20:48.008" v="20"/>
      <pc:docMkLst>
        <pc:docMk/>
      </pc:docMkLst>
      <pc:sldChg chg="modSp">
        <pc:chgData name="Эмин Пайызов" userId="80fd990c099bb2ad" providerId="Windows Live" clId="Web-{D9CFC650-8230-4946-881C-5D4137440B15}" dt="2018-04-27T15:20:48.008" v="20"/>
        <pc:sldMkLst>
          <pc:docMk/>
          <pc:sldMk cId="1162574977" sldId="393"/>
        </pc:sldMkLst>
        <pc:graphicFrameChg chg="mod modGraphic">
          <ac:chgData name="Эмин Пайызов" userId="80fd990c099bb2ad" providerId="Windows Live" clId="Web-{D9CFC650-8230-4946-881C-5D4137440B15}" dt="2018-04-27T15:20:48.008" v="20"/>
          <ac:graphicFrameMkLst>
            <pc:docMk/>
            <pc:sldMk cId="1162574977" sldId="393"/>
            <ac:graphicFrameMk id="3" creationId="{E04C9728-FB05-4E85-974D-88124A812E37}"/>
          </ac:graphicFrameMkLst>
        </pc:graphicFrameChg>
      </pc:sldChg>
      <pc:sldChg chg="modSp">
        <pc:chgData name="Эмин Пайызов" userId="80fd990c099bb2ad" providerId="Windows Live" clId="Web-{D9CFC650-8230-4946-881C-5D4137440B15}" dt="2018-04-27T15:18:50.556" v="18"/>
        <pc:sldMkLst>
          <pc:docMk/>
          <pc:sldMk cId="611551771" sldId="405"/>
        </pc:sldMkLst>
        <pc:spChg chg="mod">
          <ac:chgData name="Эмин Пайызов" userId="80fd990c099bb2ad" providerId="Windows Live" clId="Web-{D9CFC650-8230-4946-881C-5D4137440B15}" dt="2018-04-27T15:18:50.556" v="18"/>
          <ac:spMkLst>
            <pc:docMk/>
            <pc:sldMk cId="611551771" sldId="405"/>
            <ac:spMk id="12" creationId="{00000000-0000-0000-0000-000000000000}"/>
          </ac:spMkLst>
        </pc:spChg>
      </pc:sldChg>
      <pc:sldChg chg="modSp">
        <pc:chgData name="Эмин Пайызов" userId="80fd990c099bb2ad" providerId="Windows Live" clId="Web-{D9CFC650-8230-4946-881C-5D4137440B15}" dt="2018-04-27T15:16:29.073" v="13"/>
        <pc:sldMkLst>
          <pc:docMk/>
          <pc:sldMk cId="1046117117" sldId="412"/>
        </pc:sldMkLst>
        <pc:graphicFrameChg chg="mod modGraphic">
          <ac:chgData name="Эмин Пайызов" userId="80fd990c099bb2ad" providerId="Windows Live" clId="Web-{D9CFC650-8230-4946-881C-5D4137440B15}" dt="2018-04-27T15:16:29.073" v="13"/>
          <ac:graphicFrameMkLst>
            <pc:docMk/>
            <pc:sldMk cId="1046117117" sldId="412"/>
            <ac:graphicFrameMk id="6" creationId="{245FC07F-4D55-498D-A258-6E66C0498578}"/>
          </ac:graphicFrameMkLst>
        </pc:graphicFrameChg>
      </pc:sldChg>
    </pc:docChg>
  </pc:docChgLst>
  <pc:docChgLst>
    <pc:chgData name="Кямран М." userId="5bc159132bae6aca" providerId="Windows Live" clId="Web-{EBF1AF95-C211-4DE1-88F7-E6310701E12C}"/>
    <pc:docChg chg="modSld">
      <pc:chgData name="Кямран М." userId="5bc159132bae6aca" providerId="Windows Live" clId="Web-{EBF1AF95-C211-4DE1-88F7-E6310701E12C}" dt="2018-04-29T20:38:52.646" v="1"/>
      <pc:docMkLst>
        <pc:docMk/>
      </pc:docMkLst>
      <pc:sldChg chg="modSp">
        <pc:chgData name="Кямран М." userId="5bc159132bae6aca" providerId="Windows Live" clId="Web-{EBF1AF95-C211-4DE1-88F7-E6310701E12C}" dt="2018-04-29T20:38:52.646" v="1"/>
        <pc:sldMkLst>
          <pc:docMk/>
          <pc:sldMk cId="1113407285" sldId="404"/>
        </pc:sldMkLst>
        <pc:graphicFrameChg chg="mod modGraphic">
          <ac:chgData name="Кямран М." userId="5bc159132bae6aca" providerId="Windows Live" clId="Web-{EBF1AF95-C211-4DE1-88F7-E6310701E12C}" dt="2018-04-29T20:38:52.646" v="1"/>
          <ac:graphicFrameMkLst>
            <pc:docMk/>
            <pc:sldMk cId="1113407285" sldId="404"/>
            <ac:graphicFrameMk id="11" creationId="{39B1C566-59B0-49FB-B7F8-6A2121CF55F3}"/>
          </ac:graphicFrameMkLst>
        </pc:graphicFrameChg>
      </pc:sldChg>
    </pc:docChg>
  </pc:docChgLst>
  <pc:docChgLst>
    <pc:chgData name="Guest User" userId="1b7e496053a63592" providerId="Windows Live" clId="Web-{8D6D9AC4-1F53-44CC-9700-134E7984FF3B}"/>
    <pc:docChg chg="addSld modSld">
      <pc:chgData name="Guest User" userId="1b7e496053a63592" providerId="Windows Live" clId="Web-{8D6D9AC4-1F53-44CC-9700-134E7984FF3B}" dt="2018-04-24T15:41:45.738" v="16"/>
      <pc:docMkLst>
        <pc:docMk/>
      </pc:docMkLst>
      <pc:sldChg chg="modSp add replId">
        <pc:chgData name="Guest User" userId="1b7e496053a63592" providerId="Windows Live" clId="Web-{8D6D9AC4-1F53-44CC-9700-134E7984FF3B}" dt="2018-04-24T15:41:45.738" v="16"/>
        <pc:sldMkLst>
          <pc:docMk/>
          <pc:sldMk cId="2437185982" sldId="394"/>
        </pc:sldMkLst>
        <pc:spChg chg="mod">
          <ac:chgData name="Guest User" userId="1b7e496053a63592" providerId="Windows Live" clId="Web-{8D6D9AC4-1F53-44CC-9700-134E7984FF3B}" dt="2018-04-24T15:41:32.878" v="9"/>
          <ac:spMkLst>
            <pc:docMk/>
            <pc:sldMk cId="2437185982" sldId="394"/>
            <ac:spMk id="12" creationId="{00000000-0000-0000-0000-000000000000}"/>
          </ac:spMkLst>
        </pc:spChg>
        <pc:picChg chg="mod">
          <ac:chgData name="Guest User" userId="1b7e496053a63592" providerId="Windows Live" clId="Web-{8D6D9AC4-1F53-44CC-9700-134E7984FF3B}" dt="2018-04-24T15:41:45.738" v="16"/>
          <ac:picMkLst>
            <pc:docMk/>
            <pc:sldMk cId="2437185982" sldId="394"/>
            <ac:picMk id="3" creationId="{DB0F2B9C-BB05-4E44-A455-F79A1E613F73}"/>
          </ac:picMkLst>
        </pc:picChg>
      </pc:sldChg>
    </pc:docChg>
  </pc:docChgLst>
  <pc:docChgLst>
    <pc:chgData name="Эмин Пайызов" userId="80fd990c099bb2ad" providerId="Windows Live" clId="Web-{D7BF1A99-6592-44A5-8962-BB2C338C66C5}"/>
    <pc:docChg chg="modSld">
      <pc:chgData name="Эмин Пайызов" userId="80fd990c099bb2ad" providerId="Windows Live" clId="Web-{D7BF1A99-6592-44A5-8962-BB2C338C66C5}" dt="2018-04-27T09:56:18.066" v="46"/>
      <pc:docMkLst>
        <pc:docMk/>
      </pc:docMkLst>
      <pc:sldChg chg="addSp delSp modSp">
        <pc:chgData name="Эмин Пайызов" userId="80fd990c099bb2ad" providerId="Windows Live" clId="Web-{D7BF1A99-6592-44A5-8962-BB2C338C66C5}" dt="2018-04-27T09:55:11.974" v="34"/>
        <pc:sldMkLst>
          <pc:docMk/>
          <pc:sldMk cId="2727142320" sldId="328"/>
        </pc:sldMkLst>
        <pc:picChg chg="add del mod">
          <ac:chgData name="Эмин Пайызов" userId="80fd990c099bb2ad" providerId="Windows Live" clId="Web-{D7BF1A99-6592-44A5-8962-BB2C338C66C5}" dt="2018-04-27T09:52:12.778" v="19"/>
          <ac:picMkLst>
            <pc:docMk/>
            <pc:sldMk cId="2727142320" sldId="328"/>
            <ac:picMk id="6" creationId="{5BDFEE75-E25C-4019-8005-DECD787E0926}"/>
          </ac:picMkLst>
        </pc:picChg>
        <pc:picChg chg="add del mod modCrop">
          <ac:chgData name="Эмин Пайызов" userId="80fd990c099bb2ad" providerId="Windows Live" clId="Web-{D7BF1A99-6592-44A5-8962-BB2C338C66C5}" dt="2018-04-27T09:54:29.147" v="24"/>
          <ac:picMkLst>
            <pc:docMk/>
            <pc:sldMk cId="2727142320" sldId="328"/>
            <ac:picMk id="9" creationId="{E7C1E032-7814-4FCF-B1C1-09AA1BCFB220}"/>
          </ac:picMkLst>
        </pc:picChg>
        <pc:picChg chg="add mod modCrop">
          <ac:chgData name="Эмин Пайызов" userId="80fd990c099bb2ad" providerId="Windows Live" clId="Web-{D7BF1A99-6592-44A5-8962-BB2C338C66C5}" dt="2018-04-27T09:55:11.974" v="34"/>
          <ac:picMkLst>
            <pc:docMk/>
            <pc:sldMk cId="2727142320" sldId="328"/>
            <ac:picMk id="13" creationId="{A152D60E-126F-4823-A254-4E644CDBCD53}"/>
          </ac:picMkLst>
        </pc:picChg>
        <pc:picChg chg="del">
          <ac:chgData name="Эмин Пайызов" userId="80fd990c099bb2ad" providerId="Windows Live" clId="Web-{D7BF1A99-6592-44A5-8962-BB2C338C66C5}" dt="2018-04-27T09:55:05.490" v="31"/>
          <ac:picMkLst>
            <pc:docMk/>
            <pc:sldMk cId="2727142320" sldId="328"/>
            <ac:picMk id="16" creationId="{00000000-0000-0000-0000-000000000000}"/>
          </ac:picMkLst>
        </pc:picChg>
      </pc:sldChg>
      <pc:sldChg chg="addSp delSp modSp">
        <pc:chgData name="Эмин Пайызов" userId="80fd990c099bb2ad" providerId="Windows Live" clId="Web-{D7BF1A99-6592-44A5-8962-BB2C338C66C5}" dt="2018-04-27T09:49:50.413" v="15"/>
        <pc:sldMkLst>
          <pc:docMk/>
          <pc:sldMk cId="338120693" sldId="355"/>
        </pc:sldMkLst>
        <pc:spChg chg="del">
          <ac:chgData name="Эмин Пайызов" userId="80fd990c099bb2ad" providerId="Windows Live" clId="Web-{D7BF1A99-6592-44A5-8962-BB2C338C66C5}" dt="2018-04-27T09:49:50.413" v="15"/>
          <ac:spMkLst>
            <pc:docMk/>
            <pc:sldMk cId="338120693" sldId="355"/>
            <ac:spMk id="2" creationId="{00000000-0000-0000-0000-000000000000}"/>
          </ac:spMkLst>
        </pc:spChg>
        <pc:picChg chg="add mod modCrop">
          <ac:chgData name="Эмин Пайызов" userId="80fd990c099bb2ad" providerId="Windows Live" clId="Web-{D7BF1A99-6592-44A5-8962-BB2C338C66C5}" dt="2018-04-27T09:43:14.617" v="13"/>
          <ac:picMkLst>
            <pc:docMk/>
            <pc:sldMk cId="338120693" sldId="355"/>
            <ac:picMk id="6" creationId="{91D9EC7C-EFCA-46F3-97B8-855E8D7E4853}"/>
          </ac:picMkLst>
        </pc:picChg>
        <pc:picChg chg="mod">
          <ac:chgData name="Эмин Пайызов" userId="80fd990c099bb2ad" providerId="Windows Live" clId="Web-{D7BF1A99-6592-44A5-8962-BB2C338C66C5}" dt="2018-04-27T09:43:18.774" v="14"/>
          <ac:picMkLst>
            <pc:docMk/>
            <pc:sldMk cId="338120693" sldId="355"/>
            <ac:picMk id="8" creationId="{002457C0-7036-4D26-8AC7-291FB5AB0C84}"/>
          </ac:picMkLst>
        </pc:picChg>
        <pc:picChg chg="del">
          <ac:chgData name="Эмин Пайызов" userId="80fd990c099bb2ad" providerId="Windows Live" clId="Web-{D7BF1A99-6592-44A5-8962-BB2C338C66C5}" dt="2018-04-27T09:42:00.570" v="5"/>
          <ac:picMkLst>
            <pc:docMk/>
            <pc:sldMk cId="338120693" sldId="355"/>
            <ac:picMk id="13" creationId="{00000000-0000-0000-0000-000000000000}"/>
          </ac:picMkLst>
        </pc:picChg>
      </pc:sldChg>
      <pc:sldChg chg="addSp delSp modSp">
        <pc:chgData name="Эмин Пайызов" userId="80fd990c099bb2ad" providerId="Windows Live" clId="Web-{D7BF1A99-6592-44A5-8962-BB2C338C66C5}" dt="2018-04-27T09:56:18.066" v="46"/>
        <pc:sldMkLst>
          <pc:docMk/>
          <pc:sldMk cId="1140187963" sldId="408"/>
        </pc:sldMkLst>
        <pc:picChg chg="add mod modCrop">
          <ac:chgData name="Эмин Пайызов" userId="80fd990c099bb2ad" providerId="Windows Live" clId="Web-{D7BF1A99-6592-44A5-8962-BB2C338C66C5}" dt="2018-04-27T09:56:18.066" v="46"/>
          <ac:picMkLst>
            <pc:docMk/>
            <pc:sldMk cId="1140187963" sldId="408"/>
            <ac:picMk id="13" creationId="{FC4579F4-B895-441C-BF26-5F831ED260EA}"/>
          </ac:picMkLst>
        </pc:picChg>
        <pc:picChg chg="del">
          <ac:chgData name="Эмин Пайызов" userId="80fd990c099bb2ad" providerId="Windows Live" clId="Web-{D7BF1A99-6592-44A5-8962-BB2C338C66C5}" dt="2018-04-27T09:56:05.551" v="41"/>
          <ac:picMkLst>
            <pc:docMk/>
            <pc:sldMk cId="1140187963" sldId="408"/>
            <ac:picMk id="16" creationId="{00000000-0000-0000-0000-000000000000}"/>
          </ac:picMkLst>
        </pc:picChg>
      </pc:sldChg>
    </pc:docChg>
  </pc:docChgLst>
  <pc:docChgLst>
    <pc:chgData name="Эмин Пайызов" userId="80fd990c099bb2ad" providerId="Windows Live" clId="Web-{C3210364-7227-4DE0-B7B2-2246873E41A5}"/>
    <pc:docChg chg="modSld">
      <pc:chgData name="Эмин Пайызов" userId="80fd990c099bb2ad" providerId="Windows Live" clId="Web-{C3210364-7227-4DE0-B7B2-2246873E41A5}" dt="2018-04-29T09:51:39.079" v="53"/>
      <pc:docMkLst>
        <pc:docMk/>
      </pc:docMkLst>
      <pc:sldChg chg="addSp modSp">
        <pc:chgData name="Эмин Пайызов" userId="80fd990c099bb2ad" providerId="Windows Live" clId="Web-{C3210364-7227-4DE0-B7B2-2246873E41A5}" dt="2018-04-29T09:51:39.079" v="53"/>
        <pc:sldMkLst>
          <pc:docMk/>
          <pc:sldMk cId="338120693" sldId="355"/>
        </pc:sldMkLst>
        <pc:spChg chg="add mod">
          <ac:chgData name="Эмин Пайызов" userId="80fd990c099bb2ad" providerId="Windows Live" clId="Web-{C3210364-7227-4DE0-B7B2-2246873E41A5}" dt="2018-04-29T09:49:45.611" v="19"/>
          <ac:spMkLst>
            <pc:docMk/>
            <pc:sldMk cId="338120693" sldId="355"/>
            <ac:spMk id="6" creationId="{0C0F2577-AD31-4E57-84DB-A88C91938589}"/>
          </ac:spMkLst>
        </pc:spChg>
        <pc:spChg chg="add mod">
          <ac:chgData name="Эмин Пайызов" userId="80fd990c099bb2ad" providerId="Windows Live" clId="Web-{C3210364-7227-4DE0-B7B2-2246873E41A5}" dt="2018-04-29T09:50:34.470" v="36"/>
          <ac:spMkLst>
            <pc:docMk/>
            <pc:sldMk cId="338120693" sldId="355"/>
            <ac:spMk id="9" creationId="{A99EAFA4-2480-4CB2-9BA0-4562CCCA780A}"/>
          </ac:spMkLst>
        </pc:spChg>
        <pc:cxnChg chg="add mod">
          <ac:chgData name="Эмин Пайызов" userId="80fd990c099bb2ad" providerId="Windows Live" clId="Web-{C3210364-7227-4DE0-B7B2-2246873E41A5}" dt="2018-04-29T09:48:14.127" v="2"/>
          <ac:cxnSpMkLst>
            <pc:docMk/>
            <pc:sldMk cId="338120693" sldId="355"/>
            <ac:cxnSpMk id="2" creationId="{0C9BC534-F251-4564-A3AA-F9F748954F58}"/>
          </ac:cxnSpMkLst>
        </pc:cxnChg>
        <pc:cxnChg chg="add mod">
          <ac:chgData name="Эмин Пайызов" userId="80fd990c099bb2ad" providerId="Windows Live" clId="Web-{C3210364-7227-4DE0-B7B2-2246873E41A5}" dt="2018-04-29T09:50:13.657" v="25"/>
          <ac:cxnSpMkLst>
            <pc:docMk/>
            <pc:sldMk cId="338120693" sldId="355"/>
            <ac:cxnSpMk id="14" creationId="{8031A70E-46C5-4DF8-9C10-2E3ECECB3680}"/>
          </ac:cxnSpMkLst>
        </pc:cxnChg>
        <pc:cxnChg chg="add mod">
          <ac:chgData name="Эмин Пайызов" userId="80fd990c099bb2ad" providerId="Windows Live" clId="Web-{C3210364-7227-4DE0-B7B2-2246873E41A5}" dt="2018-04-29T09:50:51.048" v="38"/>
          <ac:cxnSpMkLst>
            <pc:docMk/>
            <pc:sldMk cId="338120693" sldId="355"/>
            <ac:cxnSpMk id="17" creationId="{47BE8924-C7C2-45F5-8B2E-ED0375375F7A}"/>
          </ac:cxnSpMkLst>
        </pc:cxnChg>
        <pc:cxnChg chg="add mod">
          <ac:chgData name="Эмин Пайызов" userId="80fd990c099bb2ad" providerId="Windows Live" clId="Web-{C3210364-7227-4DE0-B7B2-2246873E41A5}" dt="2018-04-29T09:51:39.079" v="53"/>
          <ac:cxnSpMkLst>
            <pc:docMk/>
            <pc:sldMk cId="338120693" sldId="355"/>
            <ac:cxnSpMk id="18" creationId="{792F990D-015D-4F07-8AFE-A08FA3DEDC7B}"/>
          </ac:cxnSpMkLst>
        </pc:cxnChg>
        <pc:cxnChg chg="add mod">
          <ac:chgData name="Эмин Пайызов" userId="80fd990c099bb2ad" providerId="Windows Live" clId="Web-{C3210364-7227-4DE0-B7B2-2246873E41A5}" dt="2018-04-29T09:51:25.891" v="51"/>
          <ac:cxnSpMkLst>
            <pc:docMk/>
            <pc:sldMk cId="338120693" sldId="355"/>
            <ac:cxnSpMk id="19" creationId="{9DC0D92B-F122-46E0-ABA8-7D2BF2223DBE}"/>
          </ac:cxnSpMkLst>
        </pc:cxnChg>
        <pc:cxnChg chg="add mod">
          <ac:chgData name="Эмин Пайызов" userId="80fd990c099bb2ad" providerId="Windows Live" clId="Web-{C3210364-7227-4DE0-B7B2-2246873E41A5}" dt="2018-04-29T09:51:11.595" v="46"/>
          <ac:cxnSpMkLst>
            <pc:docMk/>
            <pc:sldMk cId="338120693" sldId="355"/>
            <ac:cxnSpMk id="20" creationId="{E143395B-CA08-498B-AC52-906B57F960F7}"/>
          </ac:cxnSpMkLst>
        </pc:cxnChg>
        <pc:cxnChg chg="add mod">
          <ac:chgData name="Эмин Пайызов" userId="80fd990c099bb2ad" providerId="Windows Live" clId="Web-{C3210364-7227-4DE0-B7B2-2246873E41A5}" dt="2018-04-29T09:51:20.985" v="49"/>
          <ac:cxnSpMkLst>
            <pc:docMk/>
            <pc:sldMk cId="338120693" sldId="355"/>
            <ac:cxnSpMk id="21" creationId="{28971426-AADB-4915-97B3-9FADCCABF537}"/>
          </ac:cxnSpMkLst>
        </pc:cxnChg>
      </pc:sldChg>
    </pc:docChg>
  </pc:docChgLst>
  <pc:docChgLst>
    <pc:chgData name="Кямран М." userId="5bc159132bae6aca" providerId="Windows Live" clId="Web-{0D0DE9EE-89DC-486E-AF29-AA4789B7594D}"/>
    <pc:docChg chg="addSld modSld">
      <pc:chgData name="Кямран М." userId="5bc159132bae6aca" providerId="Windows Live" clId="Web-{0D0DE9EE-89DC-486E-AF29-AA4789B7594D}" dt="2018-04-29T22:12:48.924" v="109"/>
      <pc:docMkLst>
        <pc:docMk/>
      </pc:docMkLst>
      <pc:sldChg chg="modSp">
        <pc:chgData name="Кямран М." userId="5bc159132bae6aca" providerId="Windows Live" clId="Web-{0D0DE9EE-89DC-486E-AF29-AA4789B7594D}" dt="2018-04-29T22:06:34.330" v="95"/>
        <pc:sldMkLst>
          <pc:docMk/>
          <pc:sldMk cId="4060107902" sldId="367"/>
        </pc:sldMkLst>
        <pc:spChg chg="mod">
          <ac:chgData name="Кямран М." userId="5bc159132bae6aca" providerId="Windows Live" clId="Web-{0D0DE9EE-89DC-486E-AF29-AA4789B7594D}" dt="2018-04-29T22:06:34.330" v="95"/>
          <ac:spMkLst>
            <pc:docMk/>
            <pc:sldMk cId="4060107902" sldId="367"/>
            <ac:spMk id="3" creationId="{00000000-0000-0000-0000-000000000000}"/>
          </ac:spMkLst>
        </pc:spChg>
      </pc:sldChg>
      <pc:sldChg chg="addSp delSp modSp">
        <pc:chgData name="Кямран М." userId="5bc159132bae6aca" providerId="Windows Live" clId="Web-{0D0DE9EE-89DC-486E-AF29-AA4789B7594D}" dt="2018-04-29T22:04:49.190" v="92"/>
        <pc:sldMkLst>
          <pc:docMk/>
          <pc:sldMk cId="1113407285" sldId="404"/>
        </pc:sldMkLst>
        <pc:spChg chg="add mod">
          <ac:chgData name="Кямран М." userId="5bc159132bae6aca" providerId="Windows Live" clId="Web-{0D0DE9EE-89DC-486E-AF29-AA4789B7594D}" dt="2018-04-29T22:04:49.190" v="92"/>
          <ac:spMkLst>
            <pc:docMk/>
            <pc:sldMk cId="1113407285" sldId="404"/>
            <ac:spMk id="16" creationId="{2AEB2702-71D1-424F-B690-AB6D265AD54D}"/>
          </ac:spMkLst>
        </pc:spChg>
        <pc:grpChg chg="mod">
          <ac:chgData name="Кямран М." userId="5bc159132bae6aca" providerId="Windows Live" clId="Web-{0D0DE9EE-89DC-486E-AF29-AA4789B7594D}" dt="2018-04-29T21:43:58.122" v="8"/>
          <ac:grpSpMkLst>
            <pc:docMk/>
            <pc:sldMk cId="1113407285" sldId="404"/>
            <ac:grpSpMk id="2" creationId="{00000000-0000-0000-0000-000000000000}"/>
          </ac:grpSpMkLst>
        </pc:grpChg>
        <pc:graphicFrameChg chg="mod modGraphic">
          <ac:chgData name="Кямран М." userId="5bc159132bae6aca" providerId="Windows Live" clId="Web-{0D0DE9EE-89DC-486E-AF29-AA4789B7594D}" dt="2018-04-29T21:57:27.989" v="68"/>
          <ac:graphicFrameMkLst>
            <pc:docMk/>
            <pc:sldMk cId="1113407285" sldId="404"/>
            <ac:graphicFrameMk id="11" creationId="{39B1C566-59B0-49FB-B7F8-6A2121CF55F3}"/>
          </ac:graphicFrameMkLst>
        </pc:graphicFrameChg>
        <pc:picChg chg="add del mod">
          <ac:chgData name="Кямран М." userId="5bc159132bae6aca" providerId="Windows Live" clId="Web-{0D0DE9EE-89DC-486E-AF29-AA4789B7594D}" dt="2018-04-29T21:41:05.279" v="2"/>
          <ac:picMkLst>
            <pc:docMk/>
            <pc:sldMk cId="1113407285" sldId="404"/>
            <ac:picMk id="3" creationId="{B6ADC590-D566-4DD5-B7D7-5A0C0124C24A}"/>
          </ac:picMkLst>
        </pc:picChg>
        <pc:picChg chg="add mod modCrop">
          <ac:chgData name="Кямран М." userId="5bc159132bae6aca" providerId="Windows Live" clId="Web-{0D0DE9EE-89DC-486E-AF29-AA4789B7594D}" dt="2018-04-29T21:52:43.110" v="42"/>
          <ac:picMkLst>
            <pc:docMk/>
            <pc:sldMk cId="1113407285" sldId="404"/>
            <ac:picMk id="9" creationId="{8333F005-287B-4BA8-A8F8-D0AB54778014}"/>
          </ac:picMkLst>
        </pc:picChg>
      </pc:sldChg>
      <pc:sldChg chg="addSp delSp modSp add replId">
        <pc:chgData name="Кямран М." userId="5bc159132bae6aca" providerId="Windows Live" clId="Web-{0D0DE9EE-89DC-486E-AF29-AA4789B7594D}" dt="2018-04-29T22:12:39.658" v="108"/>
        <pc:sldMkLst>
          <pc:docMk/>
          <pc:sldMk cId="4271203734" sldId="420"/>
        </pc:sldMkLst>
        <pc:spChg chg="del mod">
          <ac:chgData name="Кямран М." userId="5bc159132bae6aca" providerId="Windows Live" clId="Web-{0D0DE9EE-89DC-486E-AF29-AA4789B7594D}" dt="2018-04-29T22:12:03.518" v="104"/>
          <ac:spMkLst>
            <pc:docMk/>
            <pc:sldMk cId="4271203734" sldId="420"/>
            <ac:spMk id="3" creationId="{00000000-0000-0000-0000-000000000000}"/>
          </ac:spMkLst>
        </pc:spChg>
        <pc:spChg chg="add mod">
          <ac:chgData name="Кямран М." userId="5bc159132bae6aca" providerId="Windows Live" clId="Web-{0D0DE9EE-89DC-486E-AF29-AA4789B7594D}" dt="2018-04-29T22:12:39.658" v="108"/>
          <ac:spMkLst>
            <pc:docMk/>
            <pc:sldMk cId="4271203734" sldId="420"/>
            <ac:spMk id="6" creationId="{E8AEDD61-4503-4840-B8D6-6645653CC5F5}"/>
          </ac:spMkLst>
        </pc:spChg>
      </pc:sldChg>
    </pc:docChg>
  </pc:docChgLst>
  <pc:docChgLst>
    <pc:chgData name="Guest User" userId="1b7e496053a63592" providerId="Windows Live" clId="Web-{B50F7969-6179-4F8A-BB65-D106910EB07D}"/>
    <pc:docChg chg="modSld">
      <pc:chgData name="Guest User" userId="1b7e496053a63592" providerId="Windows Live" clId="Web-{B50F7969-6179-4F8A-BB65-D106910EB07D}" dt="2018-04-26T13:27:47.904" v="30"/>
      <pc:docMkLst>
        <pc:docMk/>
      </pc:docMkLst>
    </pc:docChg>
  </pc:docChgLst>
  <pc:docChgLst>
    <pc:chgData name="Guest User" userId="e5a87505603d45f5" providerId="Windows Live" clId="Web-{EE6ADCC4-337C-480C-A7E6-6589D1869DF1}"/>
    <pc:docChg chg="modSld">
      <pc:chgData name="Guest User" userId="e5a87505603d45f5" providerId="Windows Live" clId="Web-{EE6ADCC4-337C-480C-A7E6-6589D1869DF1}" dt="2018-04-27T07:39:24.676" v="225"/>
      <pc:docMkLst>
        <pc:docMk/>
      </pc:docMkLst>
      <pc:sldChg chg="modSp">
        <pc:chgData name="Guest User" userId="e5a87505603d45f5" providerId="Windows Live" clId="Web-{EE6ADCC4-337C-480C-A7E6-6589D1869DF1}" dt="2018-04-27T07:39:24.676" v="224"/>
        <pc:sldMkLst>
          <pc:docMk/>
          <pc:sldMk cId="2727142320" sldId="328"/>
        </pc:sldMkLst>
        <pc:spChg chg="mod">
          <ac:chgData name="Guest User" userId="e5a87505603d45f5" providerId="Windows Live" clId="Web-{EE6ADCC4-337C-480C-A7E6-6589D1869DF1}" dt="2018-04-27T07:27:09.086" v="181"/>
          <ac:spMkLst>
            <pc:docMk/>
            <pc:sldMk cId="2727142320" sldId="328"/>
            <ac:spMk id="17" creationId="{705C8EFA-3D5B-49FE-BC05-ABBF17B82C65}"/>
          </ac:spMkLst>
        </pc:spChg>
        <pc:spChg chg="mod">
          <ac:chgData name="Guest User" userId="e5a87505603d45f5" providerId="Windows Live" clId="Web-{EE6ADCC4-337C-480C-A7E6-6589D1869DF1}" dt="2018-04-27T07:39:24.676" v="224"/>
          <ac:spMkLst>
            <pc:docMk/>
            <pc:sldMk cId="2727142320" sldId="328"/>
            <ac:spMk id="23" creationId="{32540CE6-6E46-4B4F-8B8A-CA78AC7AD986}"/>
          </ac:spMkLst>
        </pc:spChg>
        <pc:spChg chg="mod">
          <ac:chgData name="Guest User" userId="e5a87505603d45f5" providerId="Windows Live" clId="Web-{EE6ADCC4-337C-480C-A7E6-6589D1869DF1}" dt="2018-04-27T07:24:55.243" v="178"/>
          <ac:spMkLst>
            <pc:docMk/>
            <pc:sldMk cId="2727142320" sldId="328"/>
            <ac:spMk id="55" creationId="{175C5771-93D7-4D2C-A45D-4C8AE6D558F0}"/>
          </ac:spMkLst>
        </pc:spChg>
      </pc:sldChg>
      <pc:sldChg chg="addSp modSp">
        <pc:chgData name="Guest User" userId="e5a87505603d45f5" providerId="Windows Live" clId="Web-{EE6ADCC4-337C-480C-A7E6-6589D1869DF1}" dt="2018-04-27T07:17:45.681" v="65"/>
        <pc:sldMkLst>
          <pc:docMk/>
          <pc:sldMk cId="1113407285" sldId="404"/>
        </pc:sldMkLst>
        <pc:spChg chg="add mod">
          <ac:chgData name="Guest User" userId="e5a87505603d45f5" providerId="Windows Live" clId="Web-{EE6ADCC4-337C-480C-A7E6-6589D1869DF1}" dt="2018-04-27T07:16:29.946" v="60"/>
          <ac:spMkLst>
            <pc:docMk/>
            <pc:sldMk cId="1113407285" sldId="404"/>
            <ac:spMk id="3" creationId="{5E0DB4FB-FAC0-4AA9-AEFF-F7BDA0ACD387}"/>
          </ac:spMkLst>
        </pc:spChg>
        <pc:spChg chg="mod">
          <ac:chgData name="Guest User" userId="e5a87505603d45f5" providerId="Windows Live" clId="Web-{EE6ADCC4-337C-480C-A7E6-6589D1869DF1}" dt="2018-04-27T07:17:45.681" v="65"/>
          <ac:spMkLst>
            <pc:docMk/>
            <pc:sldMk cId="1113407285" sldId="404"/>
            <ac:spMk id="9" creationId="{BAA328E8-6FC2-40AB-8176-1B674688C905}"/>
          </ac:spMkLst>
        </pc:spChg>
      </pc:sldChg>
    </pc:docChg>
  </pc:docChgLst>
  <pc:docChgLst>
    <pc:chgData name="Guest User" userId="e5a87505603d45f5" providerId="Windows Live" clId="Web-{27868D86-6CCC-4D99-856C-A11961CDDB00}"/>
    <pc:docChg chg="modSld">
      <pc:chgData name="Guest User" userId="e5a87505603d45f5" providerId="Windows Live" clId="Web-{27868D86-6CCC-4D99-856C-A11961CDDB00}" dt="2018-04-25T11:40:42.149" v="50"/>
      <pc:docMkLst>
        <pc:docMk/>
      </pc:docMkLst>
    </pc:docChg>
  </pc:docChgLst>
  <pc:docChgLst>
    <pc:chgData name="Кямран М." userId="5bc159132bae6aca" providerId="Windows Live" clId="Web-{43B132DD-1DF6-4C86-A23C-23F549DB0B37}"/>
    <pc:docChg chg="modSld sldOrd">
      <pc:chgData name="Кямран М." userId="5bc159132bae6aca" providerId="Windows Live" clId="Web-{43B132DD-1DF6-4C86-A23C-23F549DB0B37}" dt="2018-04-25T11:16:47.481" v="555"/>
      <pc:docMkLst>
        <pc:docMk/>
      </pc:docMkLst>
      <pc:sldChg chg="modSp">
        <pc:chgData name="Кямран М." userId="5bc159132bae6aca" providerId="Windows Live" clId="Web-{43B132DD-1DF6-4C86-A23C-23F549DB0B37}" dt="2018-04-25T10:30:36.241" v="7"/>
        <pc:sldMkLst>
          <pc:docMk/>
          <pc:sldMk cId="3668045958" sldId="377"/>
        </pc:sldMkLst>
        <pc:graphicFrameChg chg="mod modGraphic">
          <ac:chgData name="Кямран М." userId="5bc159132bae6aca" providerId="Windows Live" clId="Web-{43B132DD-1DF6-4C86-A23C-23F549DB0B37}" dt="2018-04-25T10:30:36.241" v="7"/>
          <ac:graphicFrameMkLst>
            <pc:docMk/>
            <pc:sldMk cId="3668045958" sldId="377"/>
            <ac:graphicFrameMk id="6" creationId="{00000000-0000-0000-0000-000000000000}"/>
          </ac:graphicFrameMkLst>
        </pc:graphicFrameChg>
      </pc:sldChg>
      <pc:sldChg chg="modSp">
        <pc:chgData name="Кямран М." userId="5bc159132bae6aca" providerId="Windows Live" clId="Web-{43B132DD-1DF6-4C86-A23C-23F549DB0B37}" dt="2018-04-25T10:43:45.052" v="216"/>
        <pc:sldMkLst>
          <pc:docMk/>
          <pc:sldMk cId="3474541666" sldId="379"/>
        </pc:sldMkLst>
        <pc:cxnChg chg="mod">
          <ac:chgData name="Кямран М." userId="5bc159132bae6aca" providerId="Windows Live" clId="Web-{43B132DD-1DF6-4C86-A23C-23F549DB0B37}" dt="2018-04-25T10:43:45.052" v="216"/>
          <ac:cxnSpMkLst>
            <pc:docMk/>
            <pc:sldMk cId="3474541666" sldId="379"/>
            <ac:cxnSpMk id="28" creationId="{00000000-0000-0000-0000-000000000000}"/>
          </ac:cxnSpMkLst>
        </pc:cxnChg>
      </pc:sldChg>
      <pc:sldChg chg="modSp">
        <pc:chgData name="Кямран М." userId="5bc159132bae6aca" providerId="Windows Live" clId="Web-{43B132DD-1DF6-4C86-A23C-23F549DB0B37}" dt="2018-04-25T11:11:12.216" v="493"/>
        <pc:sldMkLst>
          <pc:docMk/>
          <pc:sldMk cId="2437185982" sldId="394"/>
        </pc:sldMkLst>
        <pc:picChg chg="mod">
          <ac:chgData name="Кямран М." userId="5bc159132bae6aca" providerId="Windows Live" clId="Web-{43B132DD-1DF6-4C86-A23C-23F549DB0B37}" dt="2018-04-25T11:11:12.216" v="493"/>
          <ac:picMkLst>
            <pc:docMk/>
            <pc:sldMk cId="2437185982" sldId="394"/>
            <ac:picMk id="28" creationId="{79B07AE4-DEEB-45A9-8AA9-2A0F13483D54}"/>
          </ac:picMkLst>
        </pc:picChg>
      </pc:sldChg>
    </pc:docChg>
  </pc:docChgLst>
  <pc:docChgLst>
    <pc:chgData name="Эмин Пайызов" userId="80fd990c099bb2ad" providerId="Windows Live" clId="Web-{FE3BFA81-36E4-4C7D-8424-64F244CDD3E5}"/>
    <pc:docChg chg="addSld modSld sldOrd">
      <pc:chgData name="Эмин Пайызов" userId="80fd990c099bb2ad" providerId="Windows Live" clId="Web-{FE3BFA81-36E4-4C7D-8424-64F244CDD3E5}" dt="2018-04-27T06:48:00.573" v="67"/>
      <pc:docMkLst>
        <pc:docMk/>
      </pc:docMkLst>
      <pc:sldChg chg="addSp delSp modSp ord">
        <pc:chgData name="Эмин Пайызов" userId="80fd990c099bb2ad" providerId="Windows Live" clId="Web-{FE3BFA81-36E4-4C7D-8424-64F244CDD3E5}" dt="2018-04-27T06:47:14.027" v="60"/>
        <pc:sldMkLst>
          <pc:docMk/>
          <pc:sldMk cId="2727142320" sldId="328"/>
        </pc:sldMkLst>
        <pc:spChg chg="del">
          <ac:chgData name="Эмин Пайызов" userId="80fd990c099bb2ad" providerId="Windows Live" clId="Web-{FE3BFA81-36E4-4C7D-8424-64F244CDD3E5}" dt="2018-04-27T06:44:25.653" v="38"/>
          <ac:spMkLst>
            <pc:docMk/>
            <pc:sldMk cId="2727142320" sldId="328"/>
            <ac:spMk id="34" creationId="{E01C999F-1C63-4792-8652-2F1A1F3E737D}"/>
          </ac:spMkLst>
        </pc:spChg>
        <pc:spChg chg="del">
          <ac:chgData name="Эмин Пайызов" userId="80fd990c099bb2ad" providerId="Windows Live" clId="Web-{FE3BFA81-36E4-4C7D-8424-64F244CDD3E5}" dt="2018-04-27T06:44:25.653" v="36"/>
          <ac:spMkLst>
            <pc:docMk/>
            <pc:sldMk cId="2727142320" sldId="328"/>
            <ac:spMk id="42" creationId="{685F76EF-BF1E-4AEF-8B9F-A82C9ABC9D0C}"/>
          </ac:spMkLst>
        </pc:spChg>
        <pc:spChg chg="del">
          <ac:chgData name="Эмин Пайызов" userId="80fd990c099bb2ad" providerId="Windows Live" clId="Web-{FE3BFA81-36E4-4C7D-8424-64F244CDD3E5}" dt="2018-04-27T06:44:25.653" v="34"/>
          <ac:spMkLst>
            <pc:docMk/>
            <pc:sldMk cId="2727142320" sldId="328"/>
            <ac:spMk id="48" creationId="{FB6D5DE4-C7C1-4CD4-A1EC-C5871FD334EE}"/>
          </ac:spMkLst>
        </pc:spChg>
        <pc:spChg chg="mod">
          <ac:chgData name="Эмин Пайызов" userId="80fd990c099bb2ad" providerId="Windows Live" clId="Web-{FE3BFA81-36E4-4C7D-8424-64F244CDD3E5}" dt="2018-04-27T06:45:29.480" v="58"/>
          <ac:spMkLst>
            <pc:docMk/>
            <pc:sldMk cId="2727142320" sldId="328"/>
            <ac:spMk id="55" creationId="{175C5771-93D7-4D2C-A45D-4C8AE6D558F0}"/>
          </ac:spMkLst>
        </pc:spChg>
        <pc:picChg chg="add mod modCrop">
          <ac:chgData name="Эмин Пайызов" userId="80fd990c099bb2ad" providerId="Windows Live" clId="Web-{FE3BFA81-36E4-4C7D-8424-64F244CDD3E5}" dt="2018-04-27T06:44:35.356" v="45"/>
          <ac:picMkLst>
            <pc:docMk/>
            <pc:sldMk cId="2727142320" sldId="328"/>
            <ac:picMk id="3" creationId="{B2F8F55A-CF77-4C91-B7D8-D9BD04F09D93}"/>
          </ac:picMkLst>
        </pc:picChg>
        <pc:picChg chg="del">
          <ac:chgData name="Эмин Пайызов" userId="80fd990c099bb2ad" providerId="Windows Live" clId="Web-{FE3BFA81-36E4-4C7D-8424-64F244CDD3E5}" dt="2018-04-27T06:44:25.653" v="41"/>
          <ac:picMkLst>
            <pc:docMk/>
            <pc:sldMk cId="2727142320" sldId="328"/>
            <ac:picMk id="6" creationId="{00000000-0000-0000-0000-000000000000}"/>
          </ac:picMkLst>
        </pc:picChg>
        <pc:picChg chg="del">
          <ac:chgData name="Эмин Пайызов" userId="80fd990c099bb2ad" providerId="Windows Live" clId="Web-{FE3BFA81-36E4-4C7D-8424-64F244CDD3E5}" dt="2018-04-27T06:44:25.653" v="40"/>
          <ac:picMkLst>
            <pc:docMk/>
            <pc:sldMk cId="2727142320" sldId="328"/>
            <ac:picMk id="8" creationId="{00000000-0000-0000-0000-000000000000}"/>
          </ac:picMkLst>
        </pc:picChg>
        <pc:picChg chg="del">
          <ac:chgData name="Эмин Пайызов" userId="80fd990c099bb2ad" providerId="Windows Live" clId="Web-{FE3BFA81-36E4-4C7D-8424-64F244CDD3E5}" dt="2018-04-27T06:44:26.918" v="42"/>
          <ac:picMkLst>
            <pc:docMk/>
            <pc:sldMk cId="2727142320" sldId="328"/>
            <ac:picMk id="9" creationId="{00000000-0000-0000-0000-000000000000}"/>
          </ac:picMkLst>
        </pc:picChg>
        <pc:picChg chg="mod">
          <ac:chgData name="Эмин Пайызов" userId="80fd990c099bb2ad" providerId="Windows Live" clId="Web-{FE3BFA81-36E4-4C7D-8424-64F244CDD3E5}" dt="2018-04-27T06:44:29.715" v="43"/>
          <ac:picMkLst>
            <pc:docMk/>
            <pc:sldMk cId="2727142320" sldId="328"/>
            <ac:picMk id="16" creationId="{00000000-0000-0000-0000-000000000000}"/>
          </ac:picMkLst>
        </pc:picChg>
        <pc:picChg chg="mod">
          <ac:chgData name="Эмин Пайызов" userId="80fd990c099bb2ad" providerId="Windows Live" clId="Web-{FE3BFA81-36E4-4C7D-8424-64F244CDD3E5}" dt="2018-04-27T06:44:41.356" v="47"/>
          <ac:picMkLst>
            <pc:docMk/>
            <pc:sldMk cId="2727142320" sldId="328"/>
            <ac:picMk id="19" creationId="{00000000-0000-0000-0000-000000000000}"/>
          </ac:picMkLst>
        </pc:picChg>
        <pc:picChg chg="del">
          <ac:chgData name="Эмин Пайызов" userId="80fd990c099bb2ad" providerId="Windows Live" clId="Web-{FE3BFA81-36E4-4C7D-8424-64F244CDD3E5}" dt="2018-04-27T06:21:20.152" v="20"/>
          <ac:picMkLst>
            <pc:docMk/>
            <pc:sldMk cId="2727142320" sldId="328"/>
            <ac:picMk id="21" creationId="{00000000-0000-0000-0000-000000000000}"/>
          </ac:picMkLst>
        </pc:picChg>
        <pc:picChg chg="mod">
          <ac:chgData name="Эмин Пайызов" userId="80fd990c099bb2ad" providerId="Windows Live" clId="Web-{FE3BFA81-36E4-4C7D-8424-64F244CDD3E5}" dt="2018-04-27T06:45:02.402" v="50"/>
          <ac:picMkLst>
            <pc:docMk/>
            <pc:sldMk cId="2727142320" sldId="328"/>
            <ac:picMk id="22" creationId="{00000000-0000-0000-0000-000000000000}"/>
          </ac:picMkLst>
        </pc:picChg>
        <pc:cxnChg chg="del">
          <ac:chgData name="Эмин Пайызов" userId="80fd990c099bb2ad" providerId="Windows Live" clId="Web-{FE3BFA81-36E4-4C7D-8424-64F244CDD3E5}" dt="2018-04-27T06:44:25.653" v="39"/>
          <ac:cxnSpMkLst>
            <pc:docMk/>
            <pc:sldMk cId="2727142320" sldId="328"/>
            <ac:cxnSpMk id="28" creationId="{B390B38A-E275-4ED5-B30F-85360C08F4C7}"/>
          </ac:cxnSpMkLst>
        </pc:cxnChg>
        <pc:cxnChg chg="del">
          <ac:chgData name="Эмин Пайызов" userId="80fd990c099bb2ad" providerId="Windows Live" clId="Web-{FE3BFA81-36E4-4C7D-8424-64F244CDD3E5}" dt="2018-04-27T06:44:25.653" v="37"/>
          <ac:cxnSpMkLst>
            <pc:docMk/>
            <pc:sldMk cId="2727142320" sldId="328"/>
            <ac:cxnSpMk id="36" creationId="{7FAB05C2-C593-4B73-A49E-A6E18E0B82B7}"/>
          </ac:cxnSpMkLst>
        </pc:cxnChg>
        <pc:cxnChg chg="del">
          <ac:chgData name="Эмин Пайызов" userId="80fd990c099bb2ad" providerId="Windows Live" clId="Web-{FE3BFA81-36E4-4C7D-8424-64F244CDD3E5}" dt="2018-04-27T06:44:25.653" v="35"/>
          <ac:cxnSpMkLst>
            <pc:docMk/>
            <pc:sldMk cId="2727142320" sldId="328"/>
            <ac:cxnSpMk id="44" creationId="{AD087E75-C60C-45E7-B133-D0FD8C631D89}"/>
          </ac:cxnSpMkLst>
        </pc:cxnChg>
        <pc:cxnChg chg="mod">
          <ac:chgData name="Эмин Пайызов" userId="80fd990c099bb2ad" providerId="Windows Live" clId="Web-{FE3BFA81-36E4-4C7D-8424-64F244CDD3E5}" dt="2018-04-27T06:45:24.949" v="57"/>
          <ac:cxnSpMkLst>
            <pc:docMk/>
            <pc:sldMk cId="2727142320" sldId="328"/>
            <ac:cxnSpMk id="50" creationId="{4A225752-8952-4984-ADE4-93D10AAA07CE}"/>
          </ac:cxnSpMkLst>
        </pc:cxnChg>
        <pc:cxnChg chg="mod">
          <ac:chgData name="Эмин Пайызов" userId="80fd990c099bb2ad" providerId="Windows Live" clId="Web-{FE3BFA81-36E4-4C7D-8424-64F244CDD3E5}" dt="2018-04-27T06:45:22.730" v="56"/>
          <ac:cxnSpMkLst>
            <pc:docMk/>
            <pc:sldMk cId="2727142320" sldId="328"/>
            <ac:cxnSpMk id="57" creationId="{ED390529-703C-4F6C-94F6-0E864B5358DB}"/>
          </ac:cxnSpMkLst>
        </pc:cxnChg>
      </pc:sldChg>
      <pc:sldChg chg="addSp delSp modSp">
        <pc:chgData name="Эмин Пайызов" userId="80fd990c099bb2ad" providerId="Windows Live" clId="Web-{FE3BFA81-36E4-4C7D-8424-64F244CDD3E5}" dt="2018-04-27T06:05:49.562" v="11"/>
        <pc:sldMkLst>
          <pc:docMk/>
          <pc:sldMk cId="338120693" sldId="355"/>
        </pc:sldMkLst>
        <pc:picChg chg="del">
          <ac:chgData name="Эмин Пайызов" userId="80fd990c099bb2ad" providerId="Windows Live" clId="Web-{FE3BFA81-36E4-4C7D-8424-64F244CDD3E5}" dt="2018-04-27T06:05:49.562" v="11"/>
          <ac:picMkLst>
            <pc:docMk/>
            <pc:sldMk cId="338120693" sldId="355"/>
            <ac:picMk id="6" creationId="{00000000-0000-0000-0000-000000000000}"/>
          </ac:picMkLst>
        </pc:picChg>
        <pc:picChg chg="add mod modCrop">
          <ac:chgData name="Эмин Пайызов" userId="80fd990c099bb2ad" providerId="Windows Live" clId="Web-{FE3BFA81-36E4-4C7D-8424-64F244CDD3E5}" dt="2018-04-27T06:05:44.343" v="10"/>
          <ac:picMkLst>
            <pc:docMk/>
            <pc:sldMk cId="338120693" sldId="355"/>
            <ac:picMk id="8" creationId="{002457C0-7036-4D26-8AC7-291FB5AB0C84}"/>
          </ac:picMkLst>
        </pc:picChg>
      </pc:sldChg>
      <pc:sldChg chg="modSp add ord replId">
        <pc:chgData name="Эмин Пайызов" userId="80fd990c099bb2ad" providerId="Windows Live" clId="Web-{FE3BFA81-36E4-4C7D-8424-64F244CDD3E5}" dt="2018-04-27T06:48:00.573" v="67"/>
        <pc:sldMkLst>
          <pc:docMk/>
          <pc:sldMk cId="1140187963" sldId="408"/>
        </pc:sldMkLst>
        <pc:spChg chg="mod">
          <ac:chgData name="Эмин Пайызов" userId="80fd990c099bb2ad" providerId="Windows Live" clId="Web-{FE3BFA81-36E4-4C7D-8424-64F244CDD3E5}" dt="2018-04-27T06:48:00.573" v="67"/>
          <ac:spMkLst>
            <pc:docMk/>
            <pc:sldMk cId="1140187963" sldId="408"/>
            <ac:spMk id="12" creationId="{00000000-0000-0000-0000-000000000000}"/>
          </ac:spMkLst>
        </pc:spChg>
      </pc:sldChg>
    </pc:docChg>
  </pc:docChgLst>
  <pc:docChgLst>
    <pc:chgData name="Guest User" userId="1b7e496053a63592" providerId="Windows Live" clId="Web-{E202B3A9-320F-43F5-9E6A-6E6F337592FC}"/>
    <pc:docChg chg="addSld modSld">
      <pc:chgData name="Guest User" userId="1b7e496053a63592" providerId="Windows Live" clId="Web-{E202B3A9-320F-43F5-9E6A-6E6F337592FC}" dt="2018-04-30T19:15:57.356" v="1801"/>
      <pc:docMkLst>
        <pc:docMk/>
      </pc:docMkLst>
      <pc:sldChg chg="addSp delSp modSp add replId">
        <pc:chgData name="Guest User" userId="1b7e496053a63592" providerId="Windows Live" clId="Web-{E202B3A9-320F-43F5-9E6A-6E6F337592FC}" dt="2018-04-30T19:15:57.356" v="1801"/>
        <pc:sldMkLst>
          <pc:docMk/>
          <pc:sldMk cId="3210965443" sldId="428"/>
        </pc:sldMkLst>
        <pc:spChg chg="add del mod">
          <ac:chgData name="Guest User" userId="1b7e496053a63592" providerId="Windows Live" clId="Web-{E202B3A9-320F-43F5-9E6A-6E6F337592FC}" dt="2018-04-30T18:57:16.061" v="8"/>
          <ac:spMkLst>
            <pc:docMk/>
            <pc:sldMk cId="3210965443" sldId="428"/>
            <ac:spMk id="14" creationId="{00000000-0000-0000-0000-000000000000}"/>
          </ac:spMkLst>
        </pc:spChg>
        <pc:grpChg chg="mod">
          <ac:chgData name="Guest User" userId="1b7e496053a63592" providerId="Windows Live" clId="Web-{E202B3A9-320F-43F5-9E6A-6E6F337592FC}" dt="2018-04-30T18:56:49.498" v="6"/>
          <ac:grpSpMkLst>
            <pc:docMk/>
            <pc:sldMk cId="3210965443" sldId="428"/>
            <ac:grpSpMk id="2" creationId="{00000000-0000-0000-0000-000000000000}"/>
          </ac:grpSpMkLst>
        </pc:grpChg>
        <pc:graphicFrameChg chg="add mod modGraphic">
          <ac:chgData name="Guest User" userId="1b7e496053a63592" providerId="Windows Live" clId="Web-{E202B3A9-320F-43F5-9E6A-6E6F337592FC}" dt="2018-04-30T19:15:57.356" v="1801"/>
          <ac:graphicFrameMkLst>
            <pc:docMk/>
            <pc:sldMk cId="3210965443" sldId="428"/>
            <ac:graphicFrameMk id="6" creationId="{D0A92C8A-F41D-422F-9F5A-076FCB737FDB}"/>
          </ac:graphicFrameMkLst>
        </pc:graphicFrameChg>
      </pc:sldChg>
      <pc:sldChg chg="modSp">
        <pc:chgData name="Guest User" userId="1b7e496053a63592" providerId="Windows Live" clId="Web-{E202B3A9-320F-43F5-9E6A-6E6F337592FC}" dt="2018-04-30T19:13:05.289" v="1451"/>
        <pc:sldMkLst>
          <pc:docMk/>
          <pc:sldMk cId="1734070520" sldId="429"/>
        </pc:sldMkLst>
        <pc:graphicFrameChg chg="mod modGraphic">
          <ac:chgData name="Guest User" userId="1b7e496053a63592" providerId="Windows Live" clId="Web-{E202B3A9-320F-43F5-9E6A-6E6F337592FC}" dt="2018-04-30T19:13:05.289" v="1451"/>
          <ac:graphicFrameMkLst>
            <pc:docMk/>
            <pc:sldMk cId="1734070520" sldId="429"/>
            <ac:graphicFrameMk id="6" creationId="{D0A92C8A-F41D-422F-9F5A-076FCB737FD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2E788-1598-4C9B-AF4E-12A5BC194DEB}" type="datetimeFigureOut">
              <a:rPr lang="en-US" smtClean="0"/>
              <a:t>8/6/2018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5F2630-3FCF-48E7-BB77-0211D955C049}" type="slidenum">
              <a:rPr lang="en-US" smtClean="0"/>
              <a:t>‹#›</a:t>
            </a:fld>
            <a:endParaRPr lang="en-US" dirty="0"/>
          </a:p>
        </p:txBody>
      </p:sp>
    </p:spTree>
    <p:extLst>
      <p:ext uri="{BB962C8B-B14F-4D97-AF65-F5344CB8AC3E}">
        <p14:creationId xmlns:p14="http://schemas.microsoft.com/office/powerpoint/2010/main" val="3070875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5F2630-3FCF-48E7-BB77-0211D955C049}" type="slidenum">
              <a:rPr lang="en-US" smtClean="0"/>
              <a:t>50</a:t>
            </a:fld>
            <a:endParaRPr lang="en-US" dirty="0"/>
          </a:p>
        </p:txBody>
      </p:sp>
    </p:spTree>
    <p:extLst>
      <p:ext uri="{BB962C8B-B14F-4D97-AF65-F5344CB8AC3E}">
        <p14:creationId xmlns:p14="http://schemas.microsoft.com/office/powerpoint/2010/main" val="40956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5F2630-3FCF-48E7-BB77-0211D955C049}" type="slidenum">
              <a:rPr lang="en-US" smtClean="0"/>
              <a:t>51</a:t>
            </a:fld>
            <a:endParaRPr lang="en-US" dirty="0"/>
          </a:p>
        </p:txBody>
      </p:sp>
    </p:spTree>
    <p:extLst>
      <p:ext uri="{BB962C8B-B14F-4D97-AF65-F5344CB8AC3E}">
        <p14:creationId xmlns:p14="http://schemas.microsoft.com/office/powerpoint/2010/main" val="64242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91378A-5DC4-4767-B723-46DFC2468CF6}" type="datetime1">
              <a:rPr lang="en-US" smtClean="0"/>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1524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F19B4-90A2-4696-84B3-B24961A86834}" type="datetime1">
              <a:rPr lang="en-US" smtClean="0"/>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14835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77FD90-6F43-447C-9DE1-A2485C16CD71}" type="datetime1">
              <a:rPr lang="en-US" smtClean="0"/>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1378092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5BAA2-A0E9-4CA3-8AE0-332006CF52DB}" type="datetime1">
              <a:rPr lang="en-US" smtClean="0"/>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38867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D9AE80-C5B9-4BA3-B1ED-23BE157C7512}" type="datetime1">
              <a:rPr lang="en-US" smtClean="0"/>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2179200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DA5D0D-4AF1-4146-A4DE-D3B1D0EAFB95}" type="datetime1">
              <a:rPr lang="en-US" smtClean="0"/>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255344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8EC533-31C1-400F-A301-5D595468FFE9}" type="datetime1">
              <a:rPr lang="en-US" smtClean="0"/>
              <a:t>8/6/2018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372871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A32543-67B2-4185-8412-A9D8850840FC}" type="datetime1">
              <a:rPr lang="en-US" smtClean="0"/>
              <a:t>8/6/2018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372034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7C668-E9C8-4CFA-AB1A-C9847416CC4D}" type="datetime1">
              <a:rPr lang="en-US" smtClean="0"/>
              <a:t>8/6/2018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20418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4D68FA-C790-4081-9526-DF7867C88E60}" type="datetime1">
              <a:rPr lang="en-US" smtClean="0"/>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233209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25F54E-5436-4BFF-BD7A-1A02D8B3FDD8}" type="datetime1">
              <a:rPr lang="en-US" smtClean="0"/>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DEA8DC-2C19-4624-B6C2-CB92A968E07B}" type="slidenum">
              <a:rPr lang="en-US" smtClean="0"/>
              <a:t>‹#›</a:t>
            </a:fld>
            <a:endParaRPr lang="en-US" dirty="0"/>
          </a:p>
        </p:txBody>
      </p:sp>
    </p:spTree>
    <p:extLst>
      <p:ext uri="{BB962C8B-B14F-4D97-AF65-F5344CB8AC3E}">
        <p14:creationId xmlns:p14="http://schemas.microsoft.com/office/powerpoint/2010/main" val="133838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35857-56FF-487A-86B5-907DCC10F12F}" type="datetime1">
              <a:rPr lang="en-US" smtClean="0"/>
              <a:t>8/6/2018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EA8DC-2C19-4624-B6C2-CB92A968E07B}" type="slidenum">
              <a:rPr lang="en-US" smtClean="0"/>
              <a:t>‹#›</a:t>
            </a:fld>
            <a:endParaRPr lang="en-US" dirty="0"/>
          </a:p>
        </p:txBody>
      </p:sp>
    </p:spTree>
    <p:extLst>
      <p:ext uri="{BB962C8B-B14F-4D97-AF65-F5344CB8AC3E}">
        <p14:creationId xmlns:p14="http://schemas.microsoft.com/office/powerpoint/2010/main" val="153205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28.jpeg"/><Relationship Id="rId12" Type="http://schemas.openxmlformats.org/officeDocument/2006/relationships/image" Target="../media/image33.jpg"/><Relationship Id="rId17"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8.gif"/><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2.png"/><Relationship Id="rId7" Type="http://schemas.openxmlformats.org/officeDocument/2006/relationships/image" Target="../media/image67.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5.jpg"/><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4.jpg"/></Relationships>
</file>

<file path=ppt/slides/_rels/slide6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t>Təqdimatçı: Emin Payızov</a:t>
            </a:r>
            <a:endParaRPr lang="en-US" sz="1400" dirty="0"/>
          </a:p>
        </p:txBody>
      </p:sp>
      <p:sp>
        <p:nvSpPr>
          <p:cNvPr id="11" name="TextBox 10"/>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
        <p:nvSpPr>
          <p:cNvPr id="13" name="Shape 133"/>
          <p:cNvSpPr txBox="1">
            <a:spLocks/>
          </p:cNvSpPr>
          <p:nvPr/>
        </p:nvSpPr>
        <p:spPr>
          <a:xfrm>
            <a:off x="2184400" y="1984373"/>
            <a:ext cx="7772400" cy="183197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kumimoji="0" lang="en-US" sz="3200" b="1" i="0" u="none" strike="noStrike" kern="0" cap="none" spc="0" normalizeH="0" baseline="0" noProof="0" dirty="0">
                <a:ln>
                  <a:noFill/>
                </a:ln>
                <a:solidFill>
                  <a:srgbClr val="333399"/>
                </a:solidFill>
                <a:effectLst/>
                <a:uLnTx/>
                <a:uFillTx/>
                <a:latin typeface="Arial"/>
                <a:cs typeface="Arial"/>
                <a:sym typeface="Arial"/>
              </a:rPr>
              <a:t>CanSat </a:t>
            </a:r>
            <a:r>
              <a:rPr kumimoji="0" lang="az-Latn-AZ" sz="3200" b="1" i="0" u="none" strike="noStrike" kern="0" cap="none" spc="0" normalizeH="0" baseline="0" noProof="0" dirty="0">
                <a:ln>
                  <a:noFill/>
                </a:ln>
                <a:solidFill>
                  <a:srgbClr val="333399"/>
                </a:solidFill>
                <a:effectLst/>
                <a:uLnTx/>
                <a:uFillTx/>
                <a:latin typeface="Arial"/>
                <a:cs typeface="Arial"/>
                <a:sym typeface="Arial"/>
              </a:rPr>
              <a:t>Azerbaijan </a:t>
            </a:r>
            <a:r>
              <a:rPr kumimoji="0" lang="en-US" sz="3200" b="1" i="0" u="none" strike="noStrike" kern="0" cap="none" spc="0" normalizeH="0" baseline="0" noProof="0" dirty="0">
                <a:ln>
                  <a:noFill/>
                </a:ln>
                <a:solidFill>
                  <a:srgbClr val="333399"/>
                </a:solidFill>
                <a:effectLst/>
                <a:uLnTx/>
                <a:uFillTx/>
                <a:latin typeface="Arial"/>
                <a:cs typeface="Arial"/>
                <a:sym typeface="Arial"/>
              </a:rPr>
              <a:t>2018</a:t>
            </a:r>
            <a:r>
              <a:rPr kumimoji="0" lang="az-Latn-AZ" sz="3200" b="1" i="0" u="none" strike="noStrike" kern="0" cap="none" spc="0" normalizeH="0" baseline="0" noProof="0" dirty="0">
                <a:ln>
                  <a:noFill/>
                </a:ln>
                <a:solidFill>
                  <a:srgbClr val="333399"/>
                </a:solidFill>
                <a:effectLst/>
                <a:uLnTx/>
                <a:uFillTx/>
                <a:latin typeface="Arial"/>
                <a:cs typeface="Arial"/>
                <a:sym typeface="Arial"/>
              </a:rPr>
              <a:t> müsabiqəsi</a:t>
            </a:r>
            <a:r>
              <a:rPr kumimoji="0" lang="en-US" sz="3200" b="1" i="0" u="none" strike="noStrike" kern="0" cap="none" spc="0" normalizeH="0" baseline="0" noProof="0" dirty="0">
                <a:ln>
                  <a:noFill/>
                </a:ln>
                <a:solidFill>
                  <a:srgbClr val="333399"/>
                </a:solidFill>
                <a:effectLst/>
                <a:uLnTx/>
                <a:uFillTx/>
                <a:latin typeface="Arial"/>
                <a:cs typeface="Arial"/>
                <a:sym typeface="Arial"/>
              </a:rPr>
              <a:t> </a:t>
            </a:r>
            <a:br>
              <a:rPr lang="en-US" sz="3200" b="1" i="0" u="none" strike="noStrike" kern="0" cap="none" spc="0" baseline="0" noProof="0" dirty="0">
                <a:solidFill>
                  <a:srgbClr val="333399"/>
                </a:solidFill>
                <a:latin typeface="Arial"/>
                <a:cs typeface="Arial"/>
              </a:rPr>
            </a:br>
            <a:r>
              <a:rPr kumimoji="0" lang="az-Latn-AZ" sz="3200" b="1" i="0" u="none" strike="noStrike" kern="0" cap="none" spc="0" normalizeH="0" baseline="0" noProof="0" dirty="0">
                <a:ln>
                  <a:noFill/>
                </a:ln>
                <a:solidFill>
                  <a:srgbClr val="333399"/>
                </a:solidFill>
                <a:effectLst/>
                <a:uLnTx/>
                <a:uFillTx/>
                <a:latin typeface="Arial"/>
                <a:cs typeface="Arial"/>
                <a:sym typeface="Arial"/>
              </a:rPr>
              <a:t>İlkin Hesabat Sənədi </a:t>
            </a:r>
            <a:r>
              <a:rPr kumimoji="0" lang="en-US" sz="3200" b="1" i="0" u="none" strike="noStrike" kern="0" cap="none" spc="0" normalizeH="0" baseline="0" noProof="0" dirty="0">
                <a:ln>
                  <a:noFill/>
                </a:ln>
                <a:solidFill>
                  <a:srgbClr val="333399"/>
                </a:solidFill>
                <a:effectLst/>
                <a:uLnTx/>
                <a:uFillTx/>
                <a:latin typeface="Arial"/>
                <a:cs typeface="Arial"/>
                <a:sym typeface="Arial"/>
              </a:rPr>
              <a:t>(</a:t>
            </a:r>
            <a:r>
              <a:rPr lang="az-Latn-AZ" kern="0" dirty="0">
                <a:solidFill>
                  <a:srgbClr val="333399"/>
                </a:solidFill>
              </a:rPr>
              <a:t>İHS</a:t>
            </a:r>
            <a:r>
              <a:rPr kumimoji="0" lang="en-US" sz="3200" b="1" i="0" u="none" strike="noStrike" kern="0" cap="none" spc="0" normalizeH="0" baseline="0" noProof="0" dirty="0">
                <a:ln>
                  <a:noFill/>
                </a:ln>
                <a:solidFill>
                  <a:srgbClr val="333399"/>
                </a:solidFill>
                <a:effectLst/>
                <a:uLnTx/>
                <a:uFillTx/>
                <a:latin typeface="Arial"/>
                <a:cs typeface="Arial"/>
                <a:sym typeface="Arial"/>
              </a:rPr>
              <a:t>)</a:t>
            </a:r>
            <a:br>
              <a:rPr lang="en-US" sz="3200" b="1" i="0" u="none" strike="noStrike" kern="0" cap="none" spc="0" baseline="0" noProof="0" dirty="0">
                <a:solidFill>
                  <a:srgbClr val="333399"/>
                </a:solidFill>
                <a:latin typeface="Arial"/>
                <a:cs typeface="Arial"/>
              </a:rPr>
            </a:br>
            <a:endParaRPr kumimoji="0" lang="en-US" sz="3200" b="1" i="1" u="none" strike="noStrike" kern="0" cap="none" spc="0" normalizeH="0" baseline="0" noProof="0" dirty="0">
              <a:ln>
                <a:noFill/>
              </a:ln>
              <a:solidFill>
                <a:srgbClr val="333399"/>
              </a:solidFill>
              <a:effectLst/>
              <a:uLnTx/>
              <a:uFillTx/>
              <a:latin typeface="Arial"/>
              <a:cs typeface="Arial"/>
              <a:sym typeface="Arial"/>
            </a:endParaRPr>
          </a:p>
        </p:txBody>
      </p:sp>
      <p:sp>
        <p:nvSpPr>
          <p:cNvPr id="15" name="Shape 134"/>
          <p:cNvSpPr txBox="1">
            <a:spLocks/>
          </p:cNvSpPr>
          <p:nvPr/>
        </p:nvSpPr>
        <p:spPr>
          <a:xfrm>
            <a:off x="2870200" y="3971921"/>
            <a:ext cx="6400799" cy="1295400"/>
          </a:xfrm>
          <a:prstGeom prst="rect">
            <a:avLst/>
          </a:prstGeom>
          <a:noFill/>
          <a:ln>
            <a:noFill/>
          </a:ln>
        </p:spPr>
        <p:txBody>
          <a:bodyPr wrap="square" lIns="91425" tIns="45700" rIns="91425" bIns="4572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lang="az-Latn-AZ" sz="2800" kern="0" dirty="0">
                <a:solidFill>
                  <a:srgbClr val="000000"/>
                </a:solidFill>
                <a:effectLst/>
              </a:rPr>
              <a:t>Komanda №2253</a:t>
            </a:r>
          </a:p>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lang="az-Latn-AZ" sz="2800" kern="0" dirty="0">
                <a:solidFill>
                  <a:srgbClr val="000000"/>
                </a:solidFill>
                <a:effectLst/>
              </a:rPr>
              <a:t>MS_U_FO</a:t>
            </a:r>
            <a:endParaRPr kumimoji="0" lang="en-US" sz="2800" b="1" i="0" u="none" strike="noStrike" kern="0" cap="none" spc="0" normalizeH="0" baseline="0" noProof="0" dirty="0">
              <a:ln>
                <a:noFill/>
              </a:ln>
              <a:solidFill>
                <a:srgbClr val="000000"/>
              </a:solidFill>
              <a:effectLst/>
              <a:uLnTx/>
              <a:uFillTx/>
              <a:latin typeface="Arial"/>
              <a:cs typeface="Arial"/>
              <a:sym typeface="Aria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1</a:t>
            </a:fld>
            <a:endParaRPr lang="en-US" dirty="0"/>
          </a:p>
        </p:txBody>
      </p:sp>
      <p:pic>
        <p:nvPicPr>
          <p:cNvPr id="12" name="Picture 11">
            <a:extLst>
              <a:ext uri="{FF2B5EF4-FFF2-40B4-BE49-F238E27FC236}">
                <a16:creationId xmlns:a16="http://schemas.microsoft.com/office/drawing/2014/main" id="{B21A7017-5D01-426A-8819-4CD3314BB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Tree>
    <p:extLst>
      <p:ext uri="{BB962C8B-B14F-4D97-AF65-F5344CB8AC3E}">
        <p14:creationId xmlns:p14="http://schemas.microsoft.com/office/powerpoint/2010/main" val="194089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699"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Asim İmanov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393699" y="251619"/>
            <a:ext cx="5194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Texniki şərtlər</a:t>
            </a:r>
          </a:p>
        </p:txBody>
      </p:sp>
      <p:sp>
        <p:nvSpPr>
          <p:cNvPr id="3" name="Slide Number Placeholder 2"/>
          <p:cNvSpPr>
            <a:spLocks noGrp="1"/>
          </p:cNvSpPr>
          <p:nvPr>
            <p:ph type="sldNum" sz="quarter" idx="12"/>
          </p:nvPr>
        </p:nvSpPr>
        <p:spPr/>
        <p:txBody>
          <a:bodyPr/>
          <a:lstStyle/>
          <a:p>
            <a:fld id="{5EDEA8DC-2C19-4624-B6C2-CB92A968E07B}" type="slidenum">
              <a:rPr lang="en-US" smtClean="0"/>
              <a:t>10</a:t>
            </a:fld>
            <a:endParaRPr lang="en-US" dirty="0"/>
          </a:p>
        </p:txBody>
      </p:sp>
      <p:pic>
        <p:nvPicPr>
          <p:cNvPr id="13" name="Picture 12">
            <a:extLst>
              <a:ext uri="{FF2B5EF4-FFF2-40B4-BE49-F238E27FC236}">
                <a16:creationId xmlns:a16="http://schemas.microsoft.com/office/drawing/2014/main" id="{693E85C0-A593-4644-B226-3584E2BBAF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D5A7F683-39E7-4963-AEEE-924F0DC3496F}"/>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10">
            <a:extLst>
              <a:ext uri="{FF2B5EF4-FFF2-40B4-BE49-F238E27FC236}">
                <a16:creationId xmlns:a16="http://schemas.microsoft.com/office/drawing/2014/main" id="{AAB8230A-812C-493D-8AC0-BF66F8EB3A84}"/>
              </a:ext>
            </a:extLst>
          </p:cNvPr>
          <p:cNvGraphicFramePr>
            <a:graphicFrameLocks noGrp="1"/>
          </p:cNvGraphicFramePr>
          <p:nvPr>
            <p:extLst>
              <p:ext uri="{D42A27DB-BD31-4B8C-83A1-F6EECF244321}">
                <p14:modId xmlns:p14="http://schemas.microsoft.com/office/powerpoint/2010/main" val="1687996464"/>
              </p:ext>
            </p:extLst>
          </p:nvPr>
        </p:nvGraphicFramePr>
        <p:xfrm>
          <a:off x="419100" y="1181100"/>
          <a:ext cx="11302998" cy="4436535"/>
        </p:xfrm>
        <a:graphic>
          <a:graphicData uri="http://schemas.openxmlformats.org/drawingml/2006/table">
            <a:tbl>
              <a:tblPr firstRow="1" bandRow="1">
                <a:tableStyleId>{5C22544A-7EE6-4342-B048-85BDC9FD1C3A}</a:tableStyleId>
              </a:tblPr>
              <a:tblGrid>
                <a:gridCol w="759069">
                  <a:extLst>
                    <a:ext uri="{9D8B030D-6E8A-4147-A177-3AD203B41FA5}">
                      <a16:colId xmlns:a16="http://schemas.microsoft.com/office/drawing/2014/main" val="955480686"/>
                    </a:ext>
                  </a:extLst>
                </a:gridCol>
                <a:gridCol w="7869116">
                  <a:extLst>
                    <a:ext uri="{9D8B030D-6E8A-4147-A177-3AD203B41FA5}">
                      <a16:colId xmlns:a16="http://schemas.microsoft.com/office/drawing/2014/main" val="2862486741"/>
                    </a:ext>
                  </a:extLst>
                </a:gridCol>
                <a:gridCol w="1696915">
                  <a:extLst>
                    <a:ext uri="{9D8B030D-6E8A-4147-A177-3AD203B41FA5}">
                      <a16:colId xmlns:a16="http://schemas.microsoft.com/office/drawing/2014/main" val="1926708361"/>
                    </a:ext>
                  </a:extLst>
                </a:gridCol>
                <a:gridCol w="977898">
                  <a:extLst>
                    <a:ext uri="{9D8B030D-6E8A-4147-A177-3AD203B41FA5}">
                      <a16:colId xmlns:a16="http://schemas.microsoft.com/office/drawing/2014/main" val="2516170089"/>
                    </a:ext>
                  </a:extLst>
                </a:gridCol>
              </a:tblGrid>
              <a:tr h="552027">
                <a:tc>
                  <a:txBody>
                    <a:bodyPr/>
                    <a:lstStyle/>
                    <a:p>
                      <a:pPr algn="ctr"/>
                      <a:r>
                        <a:rPr lang="en-US" sz="1600" dirty="0"/>
                        <a:t>ID</a:t>
                      </a:r>
                    </a:p>
                  </a:txBody>
                  <a:tcPr anchor="ctr"/>
                </a:tc>
                <a:tc>
                  <a:txBody>
                    <a:bodyPr/>
                    <a:lstStyle/>
                    <a:p>
                      <a:pPr algn="ctr"/>
                      <a:r>
                        <a:rPr lang="az-Latn-AZ" sz="1600" dirty="0"/>
                        <a:t>Tələb</a:t>
                      </a:r>
                      <a:endParaRPr lang="en-US" sz="1600" dirty="0"/>
                    </a:p>
                  </a:txBody>
                  <a:tcPr anchor="ct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2154982926"/>
                  </a:ext>
                </a:extLst>
              </a:tr>
              <a:tr h="552027">
                <a:tc>
                  <a:txBody>
                    <a:bodyPr/>
                    <a:lstStyle/>
                    <a:p>
                      <a:pPr algn="ctr"/>
                      <a:r>
                        <a:rPr lang="az-Latn-AZ" sz="1400" dirty="0"/>
                        <a:t>TŞ – 16</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Göndəriləcək</a:t>
                      </a:r>
                      <a:r>
                        <a:rPr lang="en-US" sz="1400" dirty="0"/>
                        <a:t> </a:t>
                      </a:r>
                      <a:r>
                        <a:rPr lang="en-US" sz="1400" dirty="0" err="1"/>
                        <a:t>komanda</a:t>
                      </a:r>
                      <a:r>
                        <a:rPr lang="en-US" sz="1400" dirty="0"/>
                        <a:t>(lar) </a:t>
                      </a:r>
                      <a:r>
                        <a:rPr lang="en-US" sz="1400" dirty="0" err="1"/>
                        <a:t>yerüstü</a:t>
                      </a:r>
                      <a:r>
                        <a:rPr lang="en-US" sz="1400" dirty="0"/>
                        <a:t> </a:t>
                      </a:r>
                      <a:r>
                        <a:rPr lang="en-US" sz="1400" dirty="0" err="1"/>
                        <a:t>stansiyadakı</a:t>
                      </a:r>
                      <a:r>
                        <a:rPr lang="en-US" sz="1400" dirty="0"/>
                        <a:t> XBee </a:t>
                      </a:r>
                      <a:r>
                        <a:rPr lang="en-US" sz="1400" dirty="0" err="1"/>
                        <a:t>radiomodul</a:t>
                      </a:r>
                      <a:r>
                        <a:rPr lang="en-US" sz="1400" dirty="0"/>
                        <a:t> </a:t>
                      </a:r>
                      <a:r>
                        <a:rPr lang="en-US" sz="1400" dirty="0" err="1"/>
                        <a:t>üzərindən</a:t>
                      </a:r>
                      <a:r>
                        <a:rPr lang="en-US" sz="1400" dirty="0"/>
                        <a:t> </a:t>
                      </a:r>
                      <a:r>
                        <a:rPr lang="en-US" sz="1400" dirty="0" err="1"/>
                        <a:t>göndərilən</a:t>
                      </a:r>
                      <a:r>
                        <a:rPr lang="en-US" sz="1400" dirty="0"/>
                        <a:t> </a:t>
                      </a:r>
                      <a:r>
                        <a:rPr lang="en-US" sz="1400" dirty="0" err="1"/>
                        <a:t>siqnal</a:t>
                      </a:r>
                      <a:r>
                        <a:rPr lang="en-US" sz="1400" dirty="0"/>
                        <a:t> </a:t>
                      </a:r>
                      <a:r>
                        <a:rPr lang="en-US" sz="1400" dirty="0" err="1"/>
                        <a:t>vasitəsilə</a:t>
                      </a:r>
                      <a:r>
                        <a:rPr lang="en-US" sz="1400" dirty="0"/>
                        <a:t> </a:t>
                      </a:r>
                      <a:r>
                        <a:rPr lang="en-US" sz="1400" dirty="0" err="1"/>
                        <a:t>həyata</a:t>
                      </a:r>
                      <a:r>
                        <a:rPr lang="en-US" sz="1400" dirty="0"/>
                        <a:t> </a:t>
                      </a:r>
                      <a:r>
                        <a:rPr lang="en-US" sz="1400" dirty="0" err="1"/>
                        <a:t>keçirilməlidir</a:t>
                      </a:r>
                      <a:r>
                        <a:rPr lang="en-US" sz="14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538867463"/>
                  </a:ext>
                </a:extLst>
              </a:tr>
              <a:tr h="552027">
                <a:tc>
                  <a:txBody>
                    <a:bodyPr/>
                    <a:lstStyle/>
                    <a:p>
                      <a:pPr algn="ctr"/>
                      <a:r>
                        <a:rPr lang="az-Latn-AZ" sz="1400" dirty="0"/>
                        <a:t>TŞ – 17</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b="0" dirty="0"/>
                        <a:t>Telemetriyadan alınan məlumatlar və ölçülən dəyərlər aşağıdakı ardıcıllıqda göndərilməlidir: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&lt;</a:t>
                      </a:r>
                      <a:r>
                        <a:rPr lang="az-Latn-AZ" sz="1400" dirty="0"/>
                        <a:t>Komanda</a:t>
                      </a:r>
                      <a:r>
                        <a:rPr lang="az-Latn-AZ" sz="1400" baseline="0" dirty="0"/>
                        <a:t> İD-si</a:t>
                      </a:r>
                      <a:r>
                        <a:rPr lang="en-GB" sz="1400" b="1" baseline="0" dirty="0"/>
                        <a:t>&gt;</a:t>
                      </a:r>
                      <a:r>
                        <a:rPr lang="en-GB" sz="1400" baseline="0" dirty="0"/>
                        <a:t>,</a:t>
                      </a:r>
                      <a:r>
                        <a:rPr kumimoji="0" lang="en-US"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Peykin çalışma vaxtı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Paketlərin sayı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Hündürlük</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Təzyiq</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Temperatur</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Gərginlik</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vaxt</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koordinatları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peyk sayı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Əlavə göstəricilər</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188232660"/>
                  </a:ext>
                </a:extLst>
              </a:tr>
              <a:tr h="552027">
                <a:tc>
                  <a:txBody>
                    <a:bodyPr/>
                    <a:lstStyle/>
                    <a:p>
                      <a:pPr algn="ctr"/>
                      <a:r>
                        <a:rPr lang="az-Latn-AZ" sz="1400" dirty="0"/>
                        <a:t>TŞ – 18</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eniş etdikdən sonra buzzer işə düşməlidir.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Enişdən sonra peykin tapılması </a:t>
                      </a:r>
                      <a:r>
                        <a:rPr lang="az-Latn-AZ" sz="1400"/>
                        <a:t>üçün zəruridir</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863683793"/>
                  </a:ext>
                </a:extLst>
              </a:tr>
              <a:tr h="552027">
                <a:tc>
                  <a:txBody>
                    <a:bodyPr/>
                    <a:lstStyle/>
                    <a:p>
                      <a:pPr algn="ctr"/>
                      <a:r>
                        <a:rPr lang="az-Latn-AZ" sz="1400" dirty="0"/>
                        <a:t>TŞ – 19</a:t>
                      </a:r>
                      <a:endParaRPr lang="en-US" sz="1400" dirty="0"/>
                    </a:p>
                  </a:txBody>
                  <a:tcPr anchor="ctr"/>
                </a:tc>
                <a:tc>
                  <a:txBody>
                    <a:bodyPr/>
                    <a:lstStyle/>
                    <a:p>
                      <a:pPr algn="l"/>
                      <a:r>
                        <a:rPr lang="az-Latn-AZ" sz="1400" dirty="0"/>
                        <a:t>YİS-nə ən azı 120 paket göndərilməlidir.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1224616"/>
                  </a:ext>
                </a:extLst>
              </a:tr>
              <a:tr h="552027">
                <a:tc>
                  <a:txBody>
                    <a:bodyPr/>
                    <a:lstStyle/>
                    <a:p>
                      <a:pPr algn="ctr"/>
                      <a:r>
                        <a:rPr lang="az-Latn-AZ" sz="1400" dirty="0"/>
                        <a:t>TŞ – 20</a:t>
                      </a:r>
                      <a:endParaRPr lang="en-US" sz="1400" dirty="0"/>
                    </a:p>
                  </a:txBody>
                  <a:tcPr anchor="ctr"/>
                </a:tc>
                <a:tc>
                  <a:txBody>
                    <a:bodyPr/>
                    <a:lstStyle/>
                    <a:p>
                      <a:pPr algn="l"/>
                      <a:r>
                        <a:rPr lang="en-US" sz="1400" dirty="0" err="1"/>
                        <a:t>Modelin</a:t>
                      </a:r>
                      <a:r>
                        <a:rPr lang="en-US" sz="1400" dirty="0"/>
                        <a:t> </a:t>
                      </a:r>
                      <a:r>
                        <a:rPr lang="en-US" sz="1400" dirty="0" err="1"/>
                        <a:t>və</a:t>
                      </a:r>
                      <a:r>
                        <a:rPr lang="en-US" sz="1400" dirty="0"/>
                        <a:t> </a:t>
                      </a:r>
                      <a:r>
                        <a:rPr lang="az-Latn-AZ" sz="1400" dirty="0"/>
                        <a:t>konteynerin</a:t>
                      </a:r>
                      <a:r>
                        <a:rPr lang="en-US" sz="1400" dirty="0"/>
                        <a:t> </a:t>
                      </a:r>
                      <a:r>
                        <a:rPr lang="en-US" sz="1400" dirty="0" err="1"/>
                        <a:t>ümumi</a:t>
                      </a:r>
                      <a:r>
                        <a:rPr lang="en-US" sz="1400" dirty="0"/>
                        <a:t> </a:t>
                      </a:r>
                      <a:r>
                        <a:rPr lang="en-US" sz="1400" dirty="0" err="1"/>
                        <a:t>kütləsi</a:t>
                      </a:r>
                      <a:r>
                        <a:rPr lang="en-US" sz="1400" dirty="0"/>
                        <a:t> </a:t>
                      </a:r>
                      <a:r>
                        <a:rPr lang="en-US" sz="1400" dirty="0" err="1"/>
                        <a:t>maksimum</a:t>
                      </a:r>
                      <a:r>
                        <a:rPr lang="en-US" sz="1400" dirty="0"/>
                        <a:t> 500 </a:t>
                      </a:r>
                      <a:r>
                        <a:rPr lang="en-US" sz="1400" dirty="0" err="1"/>
                        <a:t>qrama</a:t>
                      </a:r>
                      <a:r>
                        <a:rPr lang="en-US" sz="1400" dirty="0"/>
                        <a:t> </a:t>
                      </a:r>
                      <a:r>
                        <a:rPr lang="en-US" sz="1400" dirty="0" err="1"/>
                        <a:t>qədər</a:t>
                      </a:r>
                      <a:r>
                        <a:rPr lang="en-US" sz="1400" dirty="0"/>
                        <a:t> </a:t>
                      </a:r>
                      <a:r>
                        <a:rPr lang="en-US" sz="1400" dirty="0" err="1"/>
                        <a:t>olmalıdır</a:t>
                      </a: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33856344"/>
                  </a:ext>
                </a:extLst>
              </a:tr>
              <a:tr h="552027">
                <a:tc>
                  <a:txBody>
                    <a:bodyPr/>
                    <a:lstStyle/>
                    <a:p>
                      <a:pPr algn="ctr"/>
                      <a:r>
                        <a:rPr lang="az-Latn-AZ" sz="1400" dirty="0"/>
                        <a:t>TŞ - 21</a:t>
                      </a:r>
                      <a:endParaRPr lang="en-US" sz="1400" dirty="0"/>
                    </a:p>
                  </a:txBody>
                  <a:tcPr anchor="ctr"/>
                </a:tc>
                <a:tc>
                  <a:txBody>
                    <a:bodyPr/>
                    <a:lstStyle/>
                    <a:p>
                      <a:pPr algn="l"/>
                      <a:r>
                        <a:rPr lang="az-Latn-AZ" sz="1400" dirty="0"/>
                        <a:t>Peyk təhlükəsiz eniş etməlidir.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507569535"/>
                  </a:ext>
                </a:extLst>
              </a:tr>
            </a:tbl>
          </a:graphicData>
        </a:graphic>
      </p:graphicFrame>
    </p:spTree>
    <p:extLst>
      <p:ext uri="{BB962C8B-B14F-4D97-AF65-F5344CB8AC3E}">
        <p14:creationId xmlns:p14="http://schemas.microsoft.com/office/powerpoint/2010/main" val="182833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111250" y="259559"/>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kern="0" dirty="0">
              <a:solidFill>
                <a:srgbClr val="333399"/>
              </a:solidFill>
            </a:endParaRPr>
          </a:p>
        </p:txBody>
      </p:sp>
      <p:sp>
        <p:nvSpPr>
          <p:cNvPr id="13" name="Shape 173"/>
          <p:cNvSpPr txBox="1">
            <a:spLocks/>
          </p:cNvSpPr>
          <p:nvPr/>
        </p:nvSpPr>
        <p:spPr>
          <a:xfrm>
            <a:off x="2184399" y="2247365"/>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Mexanika altsistemi</a:t>
            </a:r>
          </a:p>
        </p:txBody>
      </p:sp>
      <p:sp>
        <p:nvSpPr>
          <p:cNvPr id="2" name="Slide Number Placeholder 1"/>
          <p:cNvSpPr>
            <a:spLocks noGrp="1"/>
          </p:cNvSpPr>
          <p:nvPr>
            <p:ph type="sldNum" sz="quarter" idx="12"/>
          </p:nvPr>
        </p:nvSpPr>
        <p:spPr/>
        <p:txBody>
          <a:bodyPr/>
          <a:lstStyle/>
          <a:p>
            <a:fld id="{5EDEA8DC-2C19-4624-B6C2-CB92A968E07B}" type="slidenum">
              <a:rPr lang="en-US" smtClean="0"/>
              <a:t>11</a:t>
            </a:fld>
            <a:endParaRPr lang="en-US" dirty="0"/>
          </a:p>
        </p:txBody>
      </p:sp>
      <p:pic>
        <p:nvPicPr>
          <p:cNvPr id="14" name="Picture 13">
            <a:extLst>
              <a:ext uri="{FF2B5EF4-FFF2-40B4-BE49-F238E27FC236}">
                <a16:creationId xmlns:a16="http://schemas.microsoft.com/office/drawing/2014/main" id="{BA771364-AD45-491B-8DC5-D6E97BDBA1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5D6A8CE9-AB2D-4355-B9E7-F0E0919F83E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29953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t>Təqdimatçı: Emin Payızov</a:t>
            </a:r>
            <a:endParaRPr lang="en-US" sz="1400" dirty="0"/>
          </a:p>
        </p:txBody>
      </p:sp>
      <p:sp>
        <p:nvSpPr>
          <p:cNvPr id="12" name="Shape 173"/>
          <p:cNvSpPr txBox="1">
            <a:spLocks/>
          </p:cNvSpPr>
          <p:nvPr/>
        </p:nvSpPr>
        <p:spPr>
          <a:xfrm>
            <a:off x="1111250" y="259559"/>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kern="0" dirty="0">
              <a:solidFill>
                <a:srgbClr val="333399"/>
              </a:solidFill>
            </a:endParaRPr>
          </a:p>
        </p:txBody>
      </p:sp>
      <p:sp>
        <p:nvSpPr>
          <p:cNvPr id="13" name="Shape 173"/>
          <p:cNvSpPr txBox="1">
            <a:spLocks/>
          </p:cNvSpPr>
          <p:nvPr/>
        </p:nvSpPr>
        <p:spPr>
          <a:xfrm>
            <a:off x="2103438" y="2296334"/>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Struktur dizaynı bölməsi</a:t>
            </a:r>
          </a:p>
        </p:txBody>
      </p:sp>
      <p:sp>
        <p:nvSpPr>
          <p:cNvPr id="14" name="Shape 174"/>
          <p:cNvSpPr txBox="1">
            <a:spLocks/>
          </p:cNvSpPr>
          <p:nvPr/>
        </p:nvSpPr>
        <p:spPr>
          <a:xfrm>
            <a:off x="2870199" y="3911586"/>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lang="az-Latn-AZ" kern="0" dirty="0">
                <a:solidFill>
                  <a:srgbClr val="000000"/>
                </a:solidFill>
              </a:rPr>
              <a:t>Emin Payızov</a:t>
            </a:r>
          </a:p>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lang="az-Latn-AZ" kern="0" dirty="0">
                <a:solidFill>
                  <a:srgbClr val="000000"/>
                </a:solidFill>
              </a:rPr>
              <a:t>Calal Əlizadə</a:t>
            </a:r>
          </a:p>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lang="az-Latn-AZ" kern="0" dirty="0">
                <a:solidFill>
                  <a:srgbClr val="000000"/>
                </a:solidFill>
              </a:rPr>
              <a:t>Kamran Əsgərov</a:t>
            </a:r>
          </a:p>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12</a:t>
            </a:fld>
            <a:endParaRPr lang="en-US" dirty="0"/>
          </a:p>
        </p:txBody>
      </p:sp>
      <p:pic>
        <p:nvPicPr>
          <p:cNvPr id="15" name="Picture 14">
            <a:extLst>
              <a:ext uri="{FF2B5EF4-FFF2-40B4-BE49-F238E27FC236}">
                <a16:creationId xmlns:a16="http://schemas.microsoft.com/office/drawing/2014/main" id="{98A25A4B-4AB9-409F-B0FD-4A3F2BAFE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CCD4DEBA-BF66-448E-B024-0B8F946AF9B3}"/>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3420763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Calal Əlizadə</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111250" y="259559"/>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2400" kern="0" dirty="0">
                <a:solidFill>
                  <a:srgbClr val="333399"/>
                </a:solidFill>
              </a:rPr>
              <a:t>M</a:t>
            </a:r>
            <a:r>
              <a:rPr lang="az-Latn-AZ" sz="2400" kern="0" dirty="0">
                <a:solidFill>
                  <a:srgbClr val="333399"/>
                </a:solidFill>
              </a:rPr>
              <a:t>odelin ümumi görünüşü</a:t>
            </a:r>
          </a:p>
        </p:txBody>
      </p:sp>
      <p:sp>
        <p:nvSpPr>
          <p:cNvPr id="3" name="Slide Number Placeholder 2"/>
          <p:cNvSpPr>
            <a:spLocks noGrp="1"/>
          </p:cNvSpPr>
          <p:nvPr>
            <p:ph type="sldNum" sz="quarter" idx="12"/>
          </p:nvPr>
        </p:nvSpPr>
        <p:spPr/>
        <p:txBody>
          <a:bodyPr/>
          <a:lstStyle/>
          <a:p>
            <a:fld id="{5EDEA8DC-2C19-4624-B6C2-CB92A968E07B}" type="slidenum">
              <a:rPr lang="en-US" smtClean="0"/>
              <a:t>13</a:t>
            </a:fld>
            <a:endParaRPr lang="en-US" dirty="0"/>
          </a:p>
        </p:txBody>
      </p:sp>
      <p:pic>
        <p:nvPicPr>
          <p:cNvPr id="15" name="Picture 14">
            <a:extLst>
              <a:ext uri="{FF2B5EF4-FFF2-40B4-BE49-F238E27FC236}">
                <a16:creationId xmlns:a16="http://schemas.microsoft.com/office/drawing/2014/main" id="{99308D01-784B-4954-BBED-0EBF27F00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303889BF-C6BA-4D61-82C6-0A0C19304AD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8" name="Рисунок 8">
            <a:extLst>
              <a:ext uri="{FF2B5EF4-FFF2-40B4-BE49-F238E27FC236}">
                <a16:creationId xmlns:a16="http://schemas.microsoft.com/office/drawing/2014/main" id="{002457C0-7036-4D26-8AC7-291FB5AB0C84}"/>
              </a:ext>
            </a:extLst>
          </p:cNvPr>
          <p:cNvPicPr>
            <a:picLocks noChangeAspect="1"/>
          </p:cNvPicPr>
          <p:nvPr/>
        </p:nvPicPr>
        <p:blipFill rotWithShape="1">
          <a:blip r:embed="rId4"/>
          <a:srcRect l="43674" t="17739" r="33416" b="21917"/>
          <a:stretch/>
        </p:blipFill>
        <p:spPr>
          <a:xfrm>
            <a:off x="7408642" y="1074615"/>
            <a:ext cx="3453451" cy="5106224"/>
          </a:xfrm>
          <a:prstGeom prst="rect">
            <a:avLst/>
          </a:prstGeom>
        </p:spPr>
      </p:pic>
      <p:pic>
        <p:nvPicPr>
          <p:cNvPr id="11" name="Рисунок 13">
            <a:extLst>
              <a:ext uri="{FF2B5EF4-FFF2-40B4-BE49-F238E27FC236}">
                <a16:creationId xmlns:a16="http://schemas.microsoft.com/office/drawing/2014/main" id="{59383B92-D7CF-4DBD-ABCD-886EAB2BF046}"/>
              </a:ext>
            </a:extLst>
          </p:cNvPr>
          <p:cNvPicPr>
            <a:picLocks noChangeAspect="1"/>
          </p:cNvPicPr>
          <p:nvPr/>
        </p:nvPicPr>
        <p:blipFill rotWithShape="1">
          <a:blip r:embed="rId5"/>
          <a:srcRect l="39175" t="23623" r="35166" b="23810"/>
          <a:stretch/>
        </p:blipFill>
        <p:spPr>
          <a:xfrm>
            <a:off x="1906436" y="1078302"/>
            <a:ext cx="3223924" cy="5105993"/>
          </a:xfrm>
          <a:prstGeom prst="rect">
            <a:avLst/>
          </a:prstGeom>
        </p:spPr>
      </p:pic>
      <p:cxnSp>
        <p:nvCxnSpPr>
          <p:cNvPr id="2" name="Прямая со стрелкой 1">
            <a:extLst>
              <a:ext uri="{FF2B5EF4-FFF2-40B4-BE49-F238E27FC236}">
                <a16:creationId xmlns:a16="http://schemas.microsoft.com/office/drawing/2014/main" id="{0C9BC534-F251-4564-A3AA-F9F748954F58}"/>
              </a:ext>
            </a:extLst>
          </p:cNvPr>
          <p:cNvCxnSpPr/>
          <p:nvPr/>
        </p:nvCxnSpPr>
        <p:spPr>
          <a:xfrm flipV="1">
            <a:off x="7004586" y="5257619"/>
            <a:ext cx="1470856" cy="183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C0F2577-AD31-4E57-84DB-A88C91938589}"/>
              </a:ext>
            </a:extLst>
          </p:cNvPr>
          <p:cNvSpPr txBox="1"/>
          <p:nvPr/>
        </p:nvSpPr>
        <p:spPr>
          <a:xfrm>
            <a:off x="5100072" y="519698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Batareya</a:t>
            </a:r>
          </a:p>
        </p:txBody>
      </p:sp>
      <p:cxnSp>
        <p:nvCxnSpPr>
          <p:cNvPr id="14" name="Прямая со стрелкой 13">
            <a:extLst>
              <a:ext uri="{FF2B5EF4-FFF2-40B4-BE49-F238E27FC236}">
                <a16:creationId xmlns:a16="http://schemas.microsoft.com/office/drawing/2014/main" id="{8031A70E-46C5-4DF8-9C10-2E3ECECB3680}"/>
              </a:ext>
            </a:extLst>
          </p:cNvPr>
          <p:cNvCxnSpPr>
            <a:cxnSpLocks/>
          </p:cNvCxnSpPr>
          <p:nvPr/>
        </p:nvCxnSpPr>
        <p:spPr>
          <a:xfrm>
            <a:off x="6869336" y="4998987"/>
            <a:ext cx="2027581" cy="26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99EAFA4-2480-4CB2-9BA0-4562CCCA780A}"/>
              </a:ext>
            </a:extLst>
          </p:cNvPr>
          <p:cNvSpPr txBox="1"/>
          <p:nvPr/>
        </p:nvSpPr>
        <p:spPr>
          <a:xfrm>
            <a:off x="5009491" y="482449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t>Kamera</a:t>
            </a:r>
          </a:p>
        </p:txBody>
      </p:sp>
      <p:cxnSp>
        <p:nvCxnSpPr>
          <p:cNvPr id="17" name="Прямая со стрелкой 16">
            <a:extLst>
              <a:ext uri="{FF2B5EF4-FFF2-40B4-BE49-F238E27FC236}">
                <a16:creationId xmlns:a16="http://schemas.microsoft.com/office/drawing/2014/main" id="{47BE8924-C7C2-45F5-8B2E-ED0375375F7A}"/>
              </a:ext>
            </a:extLst>
          </p:cNvPr>
          <p:cNvCxnSpPr>
            <a:cxnSpLocks/>
          </p:cNvCxnSpPr>
          <p:nvPr/>
        </p:nvCxnSpPr>
        <p:spPr>
          <a:xfrm>
            <a:off x="7144101" y="3984052"/>
            <a:ext cx="1245079" cy="281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Прямая со стрелкой 17">
            <a:extLst>
              <a:ext uri="{FF2B5EF4-FFF2-40B4-BE49-F238E27FC236}">
                <a16:creationId xmlns:a16="http://schemas.microsoft.com/office/drawing/2014/main" id="{792F990D-015D-4F07-8AFE-A08FA3DEDC7B}"/>
              </a:ext>
            </a:extLst>
          </p:cNvPr>
          <p:cNvCxnSpPr>
            <a:cxnSpLocks/>
          </p:cNvCxnSpPr>
          <p:nvPr/>
        </p:nvCxnSpPr>
        <p:spPr>
          <a:xfrm>
            <a:off x="6817685" y="2463779"/>
            <a:ext cx="2304742" cy="55123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Прямая со стрелкой 18">
            <a:extLst>
              <a:ext uri="{FF2B5EF4-FFF2-40B4-BE49-F238E27FC236}">
                <a16:creationId xmlns:a16="http://schemas.microsoft.com/office/drawing/2014/main" id="{9DC0D92B-F122-46E0-ABA8-7D2BF2223DBE}"/>
              </a:ext>
            </a:extLst>
          </p:cNvPr>
          <p:cNvCxnSpPr>
            <a:cxnSpLocks/>
          </p:cNvCxnSpPr>
          <p:nvPr/>
        </p:nvCxnSpPr>
        <p:spPr>
          <a:xfrm>
            <a:off x="6603513" y="3207676"/>
            <a:ext cx="2553419" cy="727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Прямая со стрелкой 19">
            <a:extLst>
              <a:ext uri="{FF2B5EF4-FFF2-40B4-BE49-F238E27FC236}">
                <a16:creationId xmlns:a16="http://schemas.microsoft.com/office/drawing/2014/main" id="{E143395B-CA08-498B-AC52-906B57F960F7}"/>
              </a:ext>
            </a:extLst>
          </p:cNvPr>
          <p:cNvCxnSpPr>
            <a:cxnSpLocks/>
          </p:cNvCxnSpPr>
          <p:nvPr/>
        </p:nvCxnSpPr>
        <p:spPr>
          <a:xfrm flipH="1">
            <a:off x="9266200" y="4415369"/>
            <a:ext cx="1558506" cy="1236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Прямая со стрелкой 20">
            <a:extLst>
              <a:ext uri="{FF2B5EF4-FFF2-40B4-BE49-F238E27FC236}">
                <a16:creationId xmlns:a16="http://schemas.microsoft.com/office/drawing/2014/main" id="{28971426-AADB-4915-97B3-9FADCCABF537}"/>
              </a:ext>
            </a:extLst>
          </p:cNvPr>
          <p:cNvCxnSpPr>
            <a:cxnSpLocks/>
          </p:cNvCxnSpPr>
          <p:nvPr/>
        </p:nvCxnSpPr>
        <p:spPr>
          <a:xfrm flipH="1">
            <a:off x="9884424" y="3710883"/>
            <a:ext cx="854015" cy="468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5652924" y="3750504"/>
            <a:ext cx="1491177" cy="369332"/>
          </a:xfrm>
          <a:prstGeom prst="rect">
            <a:avLst/>
          </a:prstGeom>
          <a:noFill/>
        </p:spPr>
        <p:txBody>
          <a:bodyPr wrap="none" rtlCol="0">
            <a:spAutoFit/>
          </a:bodyPr>
          <a:lstStyle/>
          <a:p>
            <a:r>
              <a:rPr lang="az-Latn-AZ" dirty="0"/>
              <a:t>Arduino Nano</a:t>
            </a:r>
            <a:endParaRPr lang="ru-RU" dirty="0"/>
          </a:p>
        </p:txBody>
      </p:sp>
      <p:sp>
        <p:nvSpPr>
          <p:cNvPr id="23" name="TextBox 22"/>
          <p:cNvSpPr txBox="1"/>
          <p:nvPr/>
        </p:nvSpPr>
        <p:spPr>
          <a:xfrm>
            <a:off x="10594669" y="4092203"/>
            <a:ext cx="1169952" cy="646331"/>
          </a:xfrm>
          <a:prstGeom prst="rect">
            <a:avLst/>
          </a:prstGeom>
          <a:noFill/>
        </p:spPr>
        <p:txBody>
          <a:bodyPr wrap="square" rtlCol="0">
            <a:spAutoFit/>
          </a:bodyPr>
          <a:lstStyle/>
          <a:p>
            <a:r>
              <a:rPr lang="az-Latn-AZ" dirty="0"/>
              <a:t>SD Card oxuyucu</a:t>
            </a:r>
            <a:endParaRPr lang="ru-RU" dirty="0"/>
          </a:p>
        </p:txBody>
      </p:sp>
      <p:sp>
        <p:nvSpPr>
          <p:cNvPr id="24" name="TextBox 23"/>
          <p:cNvSpPr txBox="1"/>
          <p:nvPr/>
        </p:nvSpPr>
        <p:spPr>
          <a:xfrm>
            <a:off x="10738439" y="3526217"/>
            <a:ext cx="586507" cy="369332"/>
          </a:xfrm>
          <a:prstGeom prst="rect">
            <a:avLst/>
          </a:prstGeom>
          <a:noFill/>
        </p:spPr>
        <p:txBody>
          <a:bodyPr wrap="none" rtlCol="0">
            <a:spAutoFit/>
          </a:bodyPr>
          <a:lstStyle/>
          <a:p>
            <a:r>
              <a:rPr lang="az-Latn-AZ" dirty="0"/>
              <a:t>Saat</a:t>
            </a:r>
            <a:endParaRPr lang="ru-RU" dirty="0"/>
          </a:p>
        </p:txBody>
      </p:sp>
      <p:sp>
        <p:nvSpPr>
          <p:cNvPr id="25" name="TextBox 24"/>
          <p:cNvSpPr txBox="1"/>
          <p:nvPr/>
        </p:nvSpPr>
        <p:spPr>
          <a:xfrm>
            <a:off x="5939281" y="2884511"/>
            <a:ext cx="779245" cy="646331"/>
          </a:xfrm>
          <a:prstGeom prst="rect">
            <a:avLst/>
          </a:prstGeom>
          <a:noFill/>
        </p:spPr>
        <p:txBody>
          <a:bodyPr wrap="square" rtlCol="0">
            <a:spAutoFit/>
          </a:bodyPr>
          <a:lstStyle/>
          <a:p>
            <a:r>
              <a:rPr lang="az-Latn-AZ" dirty="0"/>
              <a:t>Servo motor</a:t>
            </a:r>
            <a:endParaRPr lang="ru-RU" dirty="0"/>
          </a:p>
        </p:txBody>
      </p:sp>
      <p:sp>
        <p:nvSpPr>
          <p:cNvPr id="26" name="TextBox 25"/>
          <p:cNvSpPr txBox="1"/>
          <p:nvPr/>
        </p:nvSpPr>
        <p:spPr>
          <a:xfrm>
            <a:off x="6249679" y="2278456"/>
            <a:ext cx="554960" cy="369332"/>
          </a:xfrm>
          <a:prstGeom prst="rect">
            <a:avLst/>
          </a:prstGeom>
          <a:noFill/>
        </p:spPr>
        <p:txBody>
          <a:bodyPr wrap="none" rtlCol="0">
            <a:spAutoFit/>
          </a:bodyPr>
          <a:lstStyle/>
          <a:p>
            <a:r>
              <a:rPr lang="az-Latn-AZ" dirty="0"/>
              <a:t>GPS</a:t>
            </a:r>
            <a:endParaRPr lang="ru-RU" dirty="0"/>
          </a:p>
        </p:txBody>
      </p:sp>
      <p:cxnSp>
        <p:nvCxnSpPr>
          <p:cNvPr id="27" name="Прямая со стрелкой 26">
            <a:extLst>
              <a:ext uri="{FF2B5EF4-FFF2-40B4-BE49-F238E27FC236}">
                <a16:creationId xmlns:a16="http://schemas.microsoft.com/office/drawing/2014/main" id="{47BE8924-C7C2-45F5-8B2E-ED0375375F7A}"/>
              </a:ext>
            </a:extLst>
          </p:cNvPr>
          <p:cNvCxnSpPr>
            <a:cxnSpLocks/>
          </p:cNvCxnSpPr>
          <p:nvPr/>
        </p:nvCxnSpPr>
        <p:spPr>
          <a:xfrm>
            <a:off x="6712782" y="4714582"/>
            <a:ext cx="2176065" cy="17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045277" y="4566007"/>
            <a:ext cx="660758" cy="369332"/>
          </a:xfrm>
          <a:prstGeom prst="rect">
            <a:avLst/>
          </a:prstGeom>
          <a:noFill/>
        </p:spPr>
        <p:txBody>
          <a:bodyPr wrap="none" rtlCol="0">
            <a:spAutoFit/>
          </a:bodyPr>
          <a:lstStyle/>
          <a:p>
            <a:r>
              <a:rPr lang="az-Latn-AZ" dirty="0"/>
              <a:t>XBee</a:t>
            </a:r>
            <a:endParaRPr lang="ru-RU" dirty="0"/>
          </a:p>
        </p:txBody>
      </p:sp>
      <p:cxnSp>
        <p:nvCxnSpPr>
          <p:cNvPr id="28" name="Прямая со стрелкой 27">
            <a:extLst>
              <a:ext uri="{FF2B5EF4-FFF2-40B4-BE49-F238E27FC236}">
                <a16:creationId xmlns:a16="http://schemas.microsoft.com/office/drawing/2014/main" id="{F452EAC5-6BE4-4F0F-8FA0-6F71DEA956D8}"/>
              </a:ext>
            </a:extLst>
          </p:cNvPr>
          <p:cNvCxnSpPr>
            <a:cxnSpLocks/>
          </p:cNvCxnSpPr>
          <p:nvPr/>
        </p:nvCxnSpPr>
        <p:spPr>
          <a:xfrm flipH="1" flipV="1">
            <a:off x="4254094" y="2337418"/>
            <a:ext cx="1973585" cy="8509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Прямая со стрелкой 29">
            <a:extLst>
              <a:ext uri="{FF2B5EF4-FFF2-40B4-BE49-F238E27FC236}">
                <a16:creationId xmlns:a16="http://schemas.microsoft.com/office/drawing/2014/main" id="{9785351E-3AC3-448E-9256-56051F9FFC06}"/>
              </a:ext>
            </a:extLst>
          </p:cNvPr>
          <p:cNvCxnSpPr>
            <a:cxnSpLocks/>
          </p:cNvCxnSpPr>
          <p:nvPr/>
        </p:nvCxnSpPr>
        <p:spPr>
          <a:xfrm flipH="1">
            <a:off x="4340887" y="5413264"/>
            <a:ext cx="1591255" cy="13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Прямая со стрелкой 30">
            <a:extLst>
              <a:ext uri="{FF2B5EF4-FFF2-40B4-BE49-F238E27FC236}">
                <a16:creationId xmlns:a16="http://schemas.microsoft.com/office/drawing/2014/main" id="{639A7E6D-160A-4DEF-8E25-CD573B1D7E2D}"/>
              </a:ext>
            </a:extLst>
          </p:cNvPr>
          <p:cNvCxnSpPr>
            <a:cxnSpLocks/>
          </p:cNvCxnSpPr>
          <p:nvPr/>
        </p:nvCxnSpPr>
        <p:spPr>
          <a:xfrm flipH="1">
            <a:off x="4045355" y="5026144"/>
            <a:ext cx="1921132" cy="222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Прямая со стрелкой 31">
            <a:extLst>
              <a:ext uri="{FF2B5EF4-FFF2-40B4-BE49-F238E27FC236}">
                <a16:creationId xmlns:a16="http://schemas.microsoft.com/office/drawing/2014/main" id="{D15AE53B-1DF3-43DF-B0FF-A584A9937D71}"/>
              </a:ext>
            </a:extLst>
          </p:cNvPr>
          <p:cNvCxnSpPr>
            <a:cxnSpLocks/>
          </p:cNvCxnSpPr>
          <p:nvPr/>
        </p:nvCxnSpPr>
        <p:spPr>
          <a:xfrm flipH="1" flipV="1">
            <a:off x="4244960" y="4329026"/>
            <a:ext cx="1892727" cy="414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Прямая со стрелкой 32">
            <a:extLst>
              <a:ext uri="{FF2B5EF4-FFF2-40B4-BE49-F238E27FC236}">
                <a16:creationId xmlns:a16="http://schemas.microsoft.com/office/drawing/2014/main" id="{A989ECE1-3F43-45E4-B86D-5C80CE342253}"/>
              </a:ext>
            </a:extLst>
          </p:cNvPr>
          <p:cNvCxnSpPr>
            <a:cxnSpLocks/>
          </p:cNvCxnSpPr>
          <p:nvPr/>
        </p:nvCxnSpPr>
        <p:spPr>
          <a:xfrm flipH="1">
            <a:off x="4096104" y="3279562"/>
            <a:ext cx="1932316" cy="267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120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esktop\CANSAT\123456-Temp0003.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28" t="20515" r="10041" b="25482"/>
          <a:stretch/>
        </p:blipFill>
        <p:spPr bwMode="auto">
          <a:xfrm>
            <a:off x="970673" y="3735564"/>
            <a:ext cx="6140450" cy="22334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User\Desktop\CANSAT\123456-Temp000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748" t="16529" r="27261" b="18731"/>
          <a:stretch/>
        </p:blipFill>
        <p:spPr bwMode="auto">
          <a:xfrm>
            <a:off x="6579309" y="1181100"/>
            <a:ext cx="4865225" cy="3344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Calal Əlizadə</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111250" y="259559"/>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2400" kern="0" dirty="0">
                <a:solidFill>
                  <a:srgbClr val="333399"/>
                </a:solidFill>
              </a:rPr>
              <a:t>M</a:t>
            </a:r>
            <a:r>
              <a:rPr lang="az-Latn-AZ" sz="2400" kern="0" dirty="0">
                <a:solidFill>
                  <a:srgbClr val="333399"/>
                </a:solidFill>
              </a:rPr>
              <a:t>odelin ümumi görünüşü</a:t>
            </a:r>
          </a:p>
        </p:txBody>
      </p:sp>
      <p:sp>
        <p:nvSpPr>
          <p:cNvPr id="3" name="Slide Number Placeholder 2"/>
          <p:cNvSpPr>
            <a:spLocks noGrp="1"/>
          </p:cNvSpPr>
          <p:nvPr>
            <p:ph type="sldNum" sz="quarter" idx="12"/>
          </p:nvPr>
        </p:nvSpPr>
        <p:spPr/>
        <p:txBody>
          <a:bodyPr/>
          <a:lstStyle/>
          <a:p>
            <a:fld id="{5EDEA8DC-2C19-4624-B6C2-CB92A968E07B}" type="slidenum">
              <a:rPr lang="en-US" smtClean="0"/>
              <a:t>14</a:t>
            </a:fld>
            <a:endParaRPr lang="en-US" dirty="0"/>
          </a:p>
        </p:txBody>
      </p:sp>
      <p:pic>
        <p:nvPicPr>
          <p:cNvPr id="15" name="Picture 14">
            <a:extLst>
              <a:ext uri="{FF2B5EF4-FFF2-40B4-BE49-F238E27FC236}">
                <a16:creationId xmlns:a16="http://schemas.microsoft.com/office/drawing/2014/main" id="{99308D01-784B-4954-BBED-0EBF27F00C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303889BF-C6BA-4D61-82C6-0A0C19304AD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2" name="Рисунок 5">
            <a:extLst>
              <a:ext uri="{FF2B5EF4-FFF2-40B4-BE49-F238E27FC236}">
                <a16:creationId xmlns:a16="http://schemas.microsoft.com/office/drawing/2014/main" id="{781B21A7-790D-4C73-82FD-0868D6F82162}"/>
              </a:ext>
            </a:extLst>
          </p:cNvPr>
          <p:cNvPicPr>
            <a:picLocks noChangeAspect="1"/>
          </p:cNvPicPr>
          <p:nvPr/>
        </p:nvPicPr>
        <p:blipFill rotWithShape="1">
          <a:blip r:embed="rId6"/>
          <a:srcRect l="32716" t="17512" r="9885" b="18699"/>
          <a:stretch/>
        </p:blipFill>
        <p:spPr>
          <a:xfrm>
            <a:off x="444500" y="1321519"/>
            <a:ext cx="3596398" cy="2249922"/>
          </a:xfrm>
          <a:prstGeom prst="rect">
            <a:avLst/>
          </a:prstGeom>
        </p:spPr>
      </p:pic>
      <p:sp>
        <p:nvSpPr>
          <p:cNvPr id="17" name="TextBox 16"/>
          <p:cNvSpPr txBox="1"/>
          <p:nvPr/>
        </p:nvSpPr>
        <p:spPr>
          <a:xfrm>
            <a:off x="11506446" y="2705075"/>
            <a:ext cx="586507" cy="369332"/>
          </a:xfrm>
          <a:prstGeom prst="rect">
            <a:avLst/>
          </a:prstGeom>
          <a:noFill/>
        </p:spPr>
        <p:txBody>
          <a:bodyPr wrap="none" rtlCol="0">
            <a:spAutoFit/>
          </a:bodyPr>
          <a:lstStyle/>
          <a:p>
            <a:r>
              <a:rPr lang="az-Latn-AZ" dirty="0"/>
              <a:t>Saat</a:t>
            </a:r>
            <a:endParaRPr lang="ru-RU" dirty="0"/>
          </a:p>
        </p:txBody>
      </p:sp>
      <p:sp>
        <p:nvSpPr>
          <p:cNvPr id="19" name="TextBox 18">
            <a:extLst>
              <a:ext uri="{FF2B5EF4-FFF2-40B4-BE49-F238E27FC236}">
                <a16:creationId xmlns:a16="http://schemas.microsoft.com/office/drawing/2014/main" id="{0C0F2577-AD31-4E57-84DB-A88C91938589}"/>
              </a:ext>
            </a:extLst>
          </p:cNvPr>
          <p:cNvSpPr txBox="1"/>
          <p:nvPr/>
        </p:nvSpPr>
        <p:spPr>
          <a:xfrm>
            <a:off x="3516922" y="4502792"/>
            <a:ext cx="20596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Batareya</a:t>
            </a:r>
          </a:p>
        </p:txBody>
      </p:sp>
      <p:sp>
        <p:nvSpPr>
          <p:cNvPr id="20" name="TextBox 19">
            <a:extLst>
              <a:ext uri="{FF2B5EF4-FFF2-40B4-BE49-F238E27FC236}">
                <a16:creationId xmlns:a16="http://schemas.microsoft.com/office/drawing/2014/main" id="{A99EAFA4-2480-4CB2-9BA0-4562CCCA780A}"/>
              </a:ext>
            </a:extLst>
          </p:cNvPr>
          <p:cNvSpPr txBox="1"/>
          <p:nvPr/>
        </p:nvSpPr>
        <p:spPr>
          <a:xfrm>
            <a:off x="2019961" y="448293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t>Kamera</a:t>
            </a:r>
          </a:p>
        </p:txBody>
      </p:sp>
      <p:sp>
        <p:nvSpPr>
          <p:cNvPr id="21" name="TextBox 20"/>
          <p:cNvSpPr txBox="1"/>
          <p:nvPr/>
        </p:nvSpPr>
        <p:spPr>
          <a:xfrm>
            <a:off x="10601776" y="4212380"/>
            <a:ext cx="1491177" cy="369332"/>
          </a:xfrm>
          <a:prstGeom prst="rect">
            <a:avLst/>
          </a:prstGeom>
          <a:noFill/>
        </p:spPr>
        <p:txBody>
          <a:bodyPr wrap="none" rtlCol="0">
            <a:spAutoFit/>
          </a:bodyPr>
          <a:lstStyle/>
          <a:p>
            <a:r>
              <a:rPr lang="az-Latn-AZ" dirty="0"/>
              <a:t>Arduino Nano</a:t>
            </a:r>
            <a:endParaRPr lang="ru-RU" dirty="0"/>
          </a:p>
        </p:txBody>
      </p:sp>
      <p:sp>
        <p:nvSpPr>
          <p:cNvPr id="22" name="TextBox 21"/>
          <p:cNvSpPr txBox="1"/>
          <p:nvPr/>
        </p:nvSpPr>
        <p:spPr>
          <a:xfrm>
            <a:off x="1364624" y="4559193"/>
            <a:ext cx="554960" cy="369332"/>
          </a:xfrm>
          <a:prstGeom prst="rect">
            <a:avLst/>
          </a:prstGeom>
          <a:noFill/>
        </p:spPr>
        <p:txBody>
          <a:bodyPr wrap="none" rtlCol="0">
            <a:spAutoFit/>
          </a:bodyPr>
          <a:lstStyle/>
          <a:p>
            <a:r>
              <a:rPr lang="az-Latn-AZ" dirty="0"/>
              <a:t>GPS</a:t>
            </a:r>
            <a:endParaRPr lang="ru-RU" dirty="0"/>
          </a:p>
        </p:txBody>
      </p:sp>
      <p:cxnSp>
        <p:nvCxnSpPr>
          <p:cNvPr id="23" name="Прямая со стрелкой 22">
            <a:extLst>
              <a:ext uri="{FF2B5EF4-FFF2-40B4-BE49-F238E27FC236}">
                <a16:creationId xmlns:a16="http://schemas.microsoft.com/office/drawing/2014/main" id="{47BE8924-C7C2-45F5-8B2E-ED0375375F7A}"/>
              </a:ext>
            </a:extLst>
          </p:cNvPr>
          <p:cNvCxnSpPr>
            <a:cxnSpLocks/>
            <a:stCxn id="22" idx="2"/>
          </p:cNvCxnSpPr>
          <p:nvPr/>
        </p:nvCxnSpPr>
        <p:spPr>
          <a:xfrm>
            <a:off x="1642104" y="4928525"/>
            <a:ext cx="164211" cy="391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Прямая со стрелкой 23">
            <a:extLst>
              <a:ext uri="{FF2B5EF4-FFF2-40B4-BE49-F238E27FC236}">
                <a16:creationId xmlns:a16="http://schemas.microsoft.com/office/drawing/2014/main" id="{47BE8924-C7C2-45F5-8B2E-ED0375375F7A}"/>
              </a:ext>
            </a:extLst>
          </p:cNvPr>
          <p:cNvCxnSpPr>
            <a:cxnSpLocks/>
            <a:stCxn id="20" idx="2"/>
          </p:cNvCxnSpPr>
          <p:nvPr/>
        </p:nvCxnSpPr>
        <p:spPr>
          <a:xfrm>
            <a:off x="3391561" y="4852271"/>
            <a:ext cx="208401" cy="467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Прямая со стрелкой 27">
            <a:extLst>
              <a:ext uri="{FF2B5EF4-FFF2-40B4-BE49-F238E27FC236}">
                <a16:creationId xmlns:a16="http://schemas.microsoft.com/office/drawing/2014/main" id="{47BE8924-C7C2-45F5-8B2E-ED0375375F7A}"/>
              </a:ext>
            </a:extLst>
          </p:cNvPr>
          <p:cNvCxnSpPr>
            <a:cxnSpLocks/>
            <a:stCxn id="19" idx="2"/>
          </p:cNvCxnSpPr>
          <p:nvPr/>
        </p:nvCxnSpPr>
        <p:spPr>
          <a:xfrm>
            <a:off x="4546771" y="4872124"/>
            <a:ext cx="41053" cy="323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Прямая со стрелкой 36">
            <a:extLst>
              <a:ext uri="{FF2B5EF4-FFF2-40B4-BE49-F238E27FC236}">
                <a16:creationId xmlns:a16="http://schemas.microsoft.com/office/drawing/2014/main" id="{47BE8924-C7C2-45F5-8B2E-ED0375375F7A}"/>
              </a:ext>
            </a:extLst>
          </p:cNvPr>
          <p:cNvCxnSpPr>
            <a:cxnSpLocks/>
            <a:stCxn id="21" idx="0"/>
          </p:cNvCxnSpPr>
          <p:nvPr/>
        </p:nvCxnSpPr>
        <p:spPr>
          <a:xfrm flipH="1" flipV="1">
            <a:off x="10653713" y="3690938"/>
            <a:ext cx="693652" cy="521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Прямая со стрелкой 39">
            <a:extLst>
              <a:ext uri="{FF2B5EF4-FFF2-40B4-BE49-F238E27FC236}">
                <a16:creationId xmlns:a16="http://schemas.microsoft.com/office/drawing/2014/main" id="{47BE8924-C7C2-45F5-8B2E-ED0375375F7A}"/>
              </a:ext>
            </a:extLst>
          </p:cNvPr>
          <p:cNvCxnSpPr>
            <a:cxnSpLocks/>
            <a:stCxn id="17" idx="1"/>
          </p:cNvCxnSpPr>
          <p:nvPr/>
        </p:nvCxnSpPr>
        <p:spPr>
          <a:xfrm flipH="1">
            <a:off x="10601325" y="2889741"/>
            <a:ext cx="905121" cy="305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Прямая со стрелкой 45">
            <a:extLst>
              <a:ext uri="{FF2B5EF4-FFF2-40B4-BE49-F238E27FC236}">
                <a16:creationId xmlns:a16="http://schemas.microsoft.com/office/drawing/2014/main" id="{47BE8924-C7C2-45F5-8B2E-ED0375375F7A}"/>
              </a:ext>
            </a:extLst>
          </p:cNvPr>
          <p:cNvCxnSpPr>
            <a:cxnSpLocks/>
            <a:stCxn id="44" idx="0"/>
          </p:cNvCxnSpPr>
          <p:nvPr/>
        </p:nvCxnSpPr>
        <p:spPr>
          <a:xfrm flipH="1" flipV="1">
            <a:off x="9011921" y="3843338"/>
            <a:ext cx="863917" cy="553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9545459" y="4397046"/>
            <a:ext cx="660758" cy="369332"/>
          </a:xfrm>
          <a:prstGeom prst="rect">
            <a:avLst/>
          </a:prstGeom>
          <a:noFill/>
        </p:spPr>
        <p:txBody>
          <a:bodyPr wrap="none" rtlCol="0">
            <a:spAutoFit/>
          </a:bodyPr>
          <a:lstStyle/>
          <a:p>
            <a:r>
              <a:rPr lang="az-Latn-AZ" dirty="0"/>
              <a:t>XBee</a:t>
            </a:r>
            <a:endParaRPr lang="ru-RU" dirty="0"/>
          </a:p>
        </p:txBody>
      </p:sp>
      <p:cxnSp>
        <p:nvCxnSpPr>
          <p:cNvPr id="25" name="Прямая со стрелкой 24">
            <a:extLst>
              <a:ext uri="{FF2B5EF4-FFF2-40B4-BE49-F238E27FC236}">
                <a16:creationId xmlns:a16="http://schemas.microsoft.com/office/drawing/2014/main" id="{F89EC400-CF84-46B3-9407-D0241E86B3E1}"/>
              </a:ext>
            </a:extLst>
          </p:cNvPr>
          <p:cNvCxnSpPr>
            <a:cxnSpLocks/>
          </p:cNvCxnSpPr>
          <p:nvPr/>
        </p:nvCxnSpPr>
        <p:spPr>
          <a:xfrm flipH="1">
            <a:off x="10285020" y="2070231"/>
            <a:ext cx="905121" cy="305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69F03C1-89A8-4603-AB2C-A5CEFD42B8F0}"/>
              </a:ext>
            </a:extLst>
          </p:cNvPr>
          <p:cNvSpPr txBox="1"/>
          <p:nvPr/>
        </p:nvSpPr>
        <p:spPr>
          <a:xfrm>
            <a:off x="11161385" y="1842433"/>
            <a:ext cx="883512" cy="369332"/>
          </a:xfrm>
          <a:prstGeom prst="rect">
            <a:avLst/>
          </a:prstGeom>
          <a:noFill/>
        </p:spPr>
        <p:txBody>
          <a:bodyPr wrap="none" rtlCol="0" anchor="t">
            <a:spAutoFit/>
          </a:bodyPr>
          <a:lstStyle/>
          <a:p>
            <a:r>
              <a:rPr lang="az-Latn-AZ" dirty="0" err="1">
                <a:cs typeface="Calibri"/>
              </a:rPr>
              <a:t>Paraşut</a:t>
            </a:r>
          </a:p>
        </p:txBody>
      </p:sp>
    </p:spTree>
    <p:extLst>
      <p:ext uri="{BB962C8B-B14F-4D97-AF65-F5344CB8AC3E}">
        <p14:creationId xmlns:p14="http://schemas.microsoft.com/office/powerpoint/2010/main" val="374250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413698"/>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222250" y="283758"/>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Texniki şərtlər</a:t>
            </a:r>
          </a:p>
        </p:txBody>
      </p:sp>
      <p:sp>
        <p:nvSpPr>
          <p:cNvPr id="2" name="Slide Number Placeholder 1"/>
          <p:cNvSpPr>
            <a:spLocks noGrp="1"/>
          </p:cNvSpPr>
          <p:nvPr>
            <p:ph type="sldNum" sz="quarter" idx="12"/>
          </p:nvPr>
        </p:nvSpPr>
        <p:spPr/>
        <p:txBody>
          <a:bodyPr/>
          <a:lstStyle/>
          <a:p>
            <a:fld id="{5EDEA8DC-2C19-4624-B6C2-CB92A968E07B}" type="slidenum">
              <a:rPr lang="en-US" smtClean="0"/>
              <a:t>15</a:t>
            </a:fld>
            <a:endParaRPr lang="en-US" dirty="0"/>
          </a:p>
        </p:txBody>
      </p:sp>
      <p:pic>
        <p:nvPicPr>
          <p:cNvPr id="13" name="Picture 12">
            <a:extLst>
              <a:ext uri="{FF2B5EF4-FFF2-40B4-BE49-F238E27FC236}">
                <a16:creationId xmlns:a16="http://schemas.microsoft.com/office/drawing/2014/main" id="{C24467B3-48BD-4C2F-82DC-3EF1E0766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95C10A1B-9D2C-4B9E-87B2-37A43A6EF943}"/>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10">
            <a:extLst>
              <a:ext uri="{FF2B5EF4-FFF2-40B4-BE49-F238E27FC236}">
                <a16:creationId xmlns:a16="http://schemas.microsoft.com/office/drawing/2014/main" id="{C850DCEC-4442-4F80-BD8B-0C06EE9174BB}"/>
              </a:ext>
            </a:extLst>
          </p:cNvPr>
          <p:cNvGraphicFramePr>
            <a:graphicFrameLocks noGrp="1"/>
          </p:cNvGraphicFramePr>
          <p:nvPr>
            <p:extLst>
              <p:ext uri="{D42A27DB-BD31-4B8C-83A1-F6EECF244321}">
                <p14:modId xmlns:p14="http://schemas.microsoft.com/office/powerpoint/2010/main" val="1690246785"/>
              </p:ext>
            </p:extLst>
          </p:nvPr>
        </p:nvGraphicFramePr>
        <p:xfrm>
          <a:off x="402492" y="1179588"/>
          <a:ext cx="11353800" cy="4922764"/>
        </p:xfrm>
        <a:graphic>
          <a:graphicData uri="http://schemas.openxmlformats.org/drawingml/2006/table">
            <a:tbl>
              <a:tblPr firstRow="1" bandRow="1">
                <a:tableStyleId>{5C22544A-7EE6-4342-B048-85BDC9FD1C3A}</a:tableStyleId>
              </a:tblPr>
              <a:tblGrid>
                <a:gridCol w="6571762">
                  <a:extLst>
                    <a:ext uri="{9D8B030D-6E8A-4147-A177-3AD203B41FA5}">
                      <a16:colId xmlns:a16="http://schemas.microsoft.com/office/drawing/2014/main" val="2482314557"/>
                    </a:ext>
                  </a:extLst>
                </a:gridCol>
                <a:gridCol w="2831123">
                  <a:extLst>
                    <a:ext uri="{9D8B030D-6E8A-4147-A177-3AD203B41FA5}">
                      <a16:colId xmlns:a16="http://schemas.microsoft.com/office/drawing/2014/main" val="1684966104"/>
                    </a:ext>
                  </a:extLst>
                </a:gridCol>
                <a:gridCol w="1950915">
                  <a:extLst>
                    <a:ext uri="{9D8B030D-6E8A-4147-A177-3AD203B41FA5}">
                      <a16:colId xmlns:a16="http://schemas.microsoft.com/office/drawing/2014/main" val="2904780489"/>
                    </a:ext>
                  </a:extLst>
                </a:gridCol>
              </a:tblGrid>
              <a:tr h="703252">
                <a:tc>
                  <a:txBody>
                    <a:bodyPr/>
                    <a:lstStyle/>
                    <a:p>
                      <a:pPr algn="ctr"/>
                      <a:r>
                        <a:rPr lang="az-Latn-AZ" sz="1600" dirty="0"/>
                        <a:t>Tələb</a:t>
                      </a:r>
                      <a:endParaRPr lang="en-US" sz="1600" dirty="0"/>
                    </a:p>
                  </a:txBody>
                  <a:tcPr anchor="ct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1288310845"/>
                  </a:ext>
                </a:extLst>
              </a:tr>
              <a:tr h="7032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a:t>
                      </a:r>
                      <a:r>
                        <a:rPr lang="en-US" sz="1400" dirty="0" err="1"/>
                        <a:t>hündürlüyü</a:t>
                      </a:r>
                      <a:r>
                        <a:rPr lang="en-US" sz="1400" dirty="0"/>
                        <a:t> 200 mm </a:t>
                      </a:r>
                      <a:r>
                        <a:rPr lang="en-US" sz="1400" dirty="0" err="1"/>
                        <a:t>və</a:t>
                      </a:r>
                      <a:r>
                        <a:rPr lang="en-US" sz="1400" dirty="0"/>
                        <a:t> </a:t>
                      </a:r>
                      <a:r>
                        <a:rPr lang="en-US" sz="1400" dirty="0" err="1"/>
                        <a:t>diametri</a:t>
                      </a:r>
                      <a:r>
                        <a:rPr lang="en-US" sz="1400" dirty="0"/>
                        <a:t> 120 mm </a:t>
                      </a:r>
                      <a:r>
                        <a:rPr lang="en-US" sz="1400" dirty="0" err="1"/>
                        <a:t>olan</a:t>
                      </a:r>
                      <a:r>
                        <a:rPr lang="en-US" sz="1400" dirty="0"/>
                        <a:t> </a:t>
                      </a:r>
                      <a:r>
                        <a:rPr lang="en-US" sz="1400" dirty="0" err="1"/>
                        <a:t>silindir</a:t>
                      </a:r>
                      <a:r>
                        <a:rPr lang="en-US" sz="1400" dirty="0"/>
                        <a:t> </a:t>
                      </a:r>
                      <a:r>
                        <a:rPr lang="en-US" sz="1400" dirty="0" err="1"/>
                        <a:t>formalı</a:t>
                      </a:r>
                      <a:r>
                        <a:rPr lang="en-US" sz="1400" dirty="0"/>
                        <a:t> </a:t>
                      </a:r>
                      <a:r>
                        <a:rPr lang="en-US" sz="1400" dirty="0" err="1"/>
                        <a:t>konteynerə</a:t>
                      </a:r>
                      <a:r>
                        <a:rPr lang="en-US" sz="1400" dirty="0"/>
                        <a:t> </a:t>
                      </a:r>
                      <a:r>
                        <a:rPr lang="en-US" sz="1400" dirty="0" err="1"/>
                        <a:t>yerləşəcək</a:t>
                      </a:r>
                      <a:r>
                        <a:rPr lang="en-US" sz="1400" dirty="0"/>
                        <a:t> </a:t>
                      </a:r>
                      <a:r>
                        <a:rPr lang="en-US" sz="1400" dirty="0" err="1"/>
                        <a:t>ölçülərdə</a:t>
                      </a:r>
                      <a:r>
                        <a:rPr lang="en-US" sz="1400" dirty="0"/>
                        <a:t> </a:t>
                      </a:r>
                      <a:r>
                        <a:rPr lang="en-US" sz="1400" dirty="0" err="1"/>
                        <a:t>olmalıdır</a:t>
                      </a:r>
                      <a:r>
                        <a:rPr lang="az-Latn-AZ" sz="1400" dirty="0"/>
                        <a:t>.</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en-US" sz="1400" dirty="0"/>
                        <a:t>Y</a:t>
                      </a:r>
                      <a:r>
                        <a:rPr lang="az-Latn-AZ" sz="1400" dirty="0"/>
                        <a:t>üksək</a:t>
                      </a:r>
                      <a:endParaRPr lang="en-US" sz="1400" dirty="0"/>
                    </a:p>
                  </a:txBody>
                  <a:tcPr anchor="ctr"/>
                </a:tc>
                <a:extLst>
                  <a:ext uri="{0D108BD9-81ED-4DB2-BD59-A6C34878D82A}">
                    <a16:rowId xmlns:a16="http://schemas.microsoft.com/office/drawing/2014/main" val="2571552796"/>
                  </a:ext>
                </a:extLst>
              </a:tr>
              <a:tr h="7032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Modelin</a:t>
                      </a:r>
                      <a:r>
                        <a:rPr lang="en-US" sz="1400" dirty="0"/>
                        <a:t> </a:t>
                      </a:r>
                      <a:r>
                        <a:rPr lang="en-US" sz="1400" dirty="0" err="1"/>
                        <a:t>və</a:t>
                      </a:r>
                      <a:r>
                        <a:rPr lang="en-US" sz="1400" dirty="0"/>
                        <a:t> </a:t>
                      </a:r>
                      <a:r>
                        <a:rPr lang="az-Latn-AZ" sz="1400" dirty="0"/>
                        <a:t>konteynerin</a:t>
                      </a:r>
                      <a:r>
                        <a:rPr lang="en-US" sz="1400" dirty="0"/>
                        <a:t> </a:t>
                      </a:r>
                      <a:r>
                        <a:rPr lang="en-US" sz="1400" dirty="0" err="1"/>
                        <a:t>ümumi</a:t>
                      </a:r>
                      <a:r>
                        <a:rPr lang="en-US" sz="1400" dirty="0"/>
                        <a:t> </a:t>
                      </a:r>
                      <a:r>
                        <a:rPr lang="en-US" sz="1400" dirty="0" err="1"/>
                        <a:t>kütləsi</a:t>
                      </a:r>
                      <a:r>
                        <a:rPr lang="en-US" sz="1400" dirty="0"/>
                        <a:t> </a:t>
                      </a:r>
                      <a:r>
                        <a:rPr lang="en-US" sz="1400" dirty="0" err="1"/>
                        <a:t>maksimum</a:t>
                      </a:r>
                      <a:r>
                        <a:rPr lang="en-US" sz="1400" dirty="0"/>
                        <a:t> 500 </a:t>
                      </a:r>
                      <a:r>
                        <a:rPr lang="en-US" sz="1400" dirty="0" err="1"/>
                        <a:t>qrama</a:t>
                      </a:r>
                      <a:r>
                        <a:rPr lang="en-US" sz="1400" dirty="0"/>
                        <a:t> </a:t>
                      </a:r>
                      <a:r>
                        <a:rPr lang="en-US" sz="1400" dirty="0" err="1"/>
                        <a:t>qədər</a:t>
                      </a:r>
                      <a:r>
                        <a:rPr lang="en-US" sz="1400" dirty="0"/>
                        <a:t> </a:t>
                      </a:r>
                      <a:r>
                        <a:rPr lang="en-US" sz="1400" dirty="0" err="1"/>
                        <a:t>olmalıdır</a:t>
                      </a: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792002375"/>
                  </a:ext>
                </a:extLst>
              </a:tr>
              <a:tr h="7032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təhlükəsiz eniş etməlidir.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983448865"/>
                  </a:ext>
                </a:extLst>
              </a:tr>
              <a:tr h="7032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konteynerdən ayrıldıqdan dərhal sonra paraşutu açılmalıdır.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Havada daha çox qalması üçün şərt</a:t>
                      </a:r>
                      <a:endParaRPr lang="en-US" sz="1400" dirty="0"/>
                    </a:p>
                  </a:txBody>
                  <a:tcPr anchor="ctr"/>
                </a:tc>
                <a:tc>
                  <a:txBody>
                    <a:bodyPr/>
                    <a:lstStyle/>
                    <a:p>
                      <a:pPr algn="ctr"/>
                      <a:r>
                        <a:rPr lang="az-Latn-AZ" sz="1400" dirty="0"/>
                        <a:t>Orta</a:t>
                      </a:r>
                      <a:endParaRPr lang="en-US" sz="1400" dirty="0"/>
                    </a:p>
                  </a:txBody>
                  <a:tcPr anchor="ctr"/>
                </a:tc>
                <a:extLst>
                  <a:ext uri="{0D108BD9-81ED-4DB2-BD59-A6C34878D82A}">
                    <a16:rowId xmlns:a16="http://schemas.microsoft.com/office/drawing/2014/main" val="1401552195"/>
                  </a:ext>
                </a:extLst>
              </a:tr>
              <a:tr h="703252">
                <a:tc>
                  <a:txBody>
                    <a:bodyPr/>
                    <a:lstStyle/>
                    <a:p>
                      <a:pPr algn="l"/>
                      <a:r>
                        <a:rPr lang="az-Latn-AZ" sz="1400" noProof="1"/>
                        <a:t>Modullar bir-birilərinə maneçilik törədməməlidilər.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Konstruksiyanın davamlı olması üçün şərt</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199537748"/>
                  </a:ext>
                </a:extLst>
              </a:tr>
              <a:tr h="7032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CanSat-ın</a:t>
                      </a:r>
                      <a:r>
                        <a:rPr lang="en-US" sz="1400" dirty="0"/>
                        <a:t> </a:t>
                      </a:r>
                      <a:r>
                        <a:rPr lang="en-US" sz="1400" dirty="0" err="1"/>
                        <a:t>dəyəri</a:t>
                      </a:r>
                      <a:r>
                        <a:rPr lang="en-US" sz="1400" dirty="0"/>
                        <a:t> 1000 AZN-</a:t>
                      </a:r>
                      <a:r>
                        <a:rPr lang="en-US" sz="1400" dirty="0" err="1"/>
                        <a:t>dək</a:t>
                      </a:r>
                      <a:r>
                        <a:rPr lang="en-US" sz="1400" dirty="0"/>
                        <a:t> </a:t>
                      </a:r>
                      <a:r>
                        <a:rPr lang="en-US" sz="1400" dirty="0" err="1"/>
                        <a:t>olmalıdır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56666162"/>
                  </a:ext>
                </a:extLst>
              </a:tr>
            </a:tbl>
          </a:graphicData>
        </a:graphic>
      </p:graphicFrame>
    </p:spTree>
    <p:extLst>
      <p:ext uri="{BB962C8B-B14F-4D97-AF65-F5344CB8AC3E}">
        <p14:creationId xmlns:p14="http://schemas.microsoft.com/office/powerpoint/2010/main" val="18924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676400" y="267397"/>
            <a:ext cx="80264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defRPr/>
            </a:pPr>
            <a:r>
              <a:rPr lang="az-Latn-AZ" sz="2400" kern="0" dirty="0">
                <a:solidFill>
                  <a:srgbClr val="333399"/>
                </a:solidFill>
              </a:rPr>
              <a:t>Modelin konteynerdən ayrılma mexanizmi</a:t>
            </a:r>
            <a:endParaRPr lang="ru-RU" sz="2400">
              <a:solidFill>
                <a:schemeClr val="tx1"/>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16</a:t>
            </a:fld>
            <a:endParaRPr lang="en-US" dirty="0"/>
          </a:p>
        </p:txBody>
      </p:sp>
      <p:pic>
        <p:nvPicPr>
          <p:cNvPr id="14" name="Picture 13">
            <a:extLst>
              <a:ext uri="{FF2B5EF4-FFF2-40B4-BE49-F238E27FC236}">
                <a16:creationId xmlns:a16="http://schemas.microsoft.com/office/drawing/2014/main" id="{984349DF-5401-46D1-AE1D-A44F9A10D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7A4260BB-A0A4-4BAB-AD7B-CD0F64F1E06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
        <p:nvSpPr>
          <p:cNvPr id="11" name="TextBox 10">
            <a:extLst>
              <a:ext uri="{FF2B5EF4-FFF2-40B4-BE49-F238E27FC236}">
                <a16:creationId xmlns:a16="http://schemas.microsoft.com/office/drawing/2014/main" id="{2A3FB68B-0F40-4061-A628-7D064CC38EE9}"/>
              </a:ext>
            </a:extLst>
          </p:cNvPr>
          <p:cNvSpPr txBox="1"/>
          <p:nvPr/>
        </p:nvSpPr>
        <p:spPr>
          <a:xfrm>
            <a:off x="4019909" y="2388080"/>
            <a:ext cx="334704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Servo</a:t>
            </a:r>
            <a:r>
              <a:rPr lang="ru-RU" dirty="0">
                <a:cs typeface="Calibri"/>
              </a:rPr>
              <a:t> </a:t>
            </a:r>
            <a:r>
              <a:rPr lang="ru-RU" dirty="0" err="1">
                <a:cs typeface="Calibri"/>
              </a:rPr>
              <a:t>motoru</a:t>
            </a:r>
            <a:r>
              <a:rPr lang="ru-RU" dirty="0">
                <a:cs typeface="Calibri"/>
              </a:rPr>
              <a:t> </a:t>
            </a:r>
            <a:r>
              <a:rPr lang="ru-RU" dirty="0" err="1">
                <a:cs typeface="Calibri"/>
              </a:rPr>
              <a:t>işə</a:t>
            </a:r>
            <a:r>
              <a:rPr lang="ru-RU" dirty="0">
                <a:cs typeface="Calibri"/>
              </a:rPr>
              <a:t> </a:t>
            </a:r>
            <a:r>
              <a:rPr lang="ru-RU" dirty="0" err="1">
                <a:cs typeface="Calibri"/>
              </a:rPr>
              <a:t>saldığdan</a:t>
            </a:r>
            <a:r>
              <a:rPr lang="ru-RU" dirty="0">
                <a:cs typeface="Calibri"/>
              </a:rPr>
              <a:t> </a:t>
            </a:r>
            <a:r>
              <a:rPr lang="ru-RU" dirty="0" err="1">
                <a:cs typeface="Calibri"/>
              </a:rPr>
              <a:t>sonra</a:t>
            </a:r>
            <a:r>
              <a:rPr lang="ru-RU" dirty="0">
                <a:cs typeface="Calibri"/>
              </a:rPr>
              <a:t> </a:t>
            </a:r>
            <a:r>
              <a:rPr lang="ru-RU" dirty="0" err="1">
                <a:cs typeface="Calibri"/>
              </a:rPr>
              <a:t>onun</a:t>
            </a:r>
            <a:r>
              <a:rPr lang="ru-RU" dirty="0">
                <a:cs typeface="Calibri"/>
              </a:rPr>
              <a:t> </a:t>
            </a:r>
            <a:r>
              <a:rPr lang="ru-RU" dirty="0" err="1">
                <a:cs typeface="Calibri"/>
              </a:rPr>
              <a:t>çarxı</a:t>
            </a:r>
            <a:r>
              <a:rPr lang="ru-RU" dirty="0">
                <a:cs typeface="Calibri"/>
              </a:rPr>
              <a:t> </a:t>
            </a:r>
            <a:r>
              <a:rPr lang="ru-RU" dirty="0" err="1">
                <a:cs typeface="Calibri"/>
              </a:rPr>
              <a:t>qırmağdan</a:t>
            </a:r>
            <a:r>
              <a:rPr lang="ru-RU" dirty="0">
                <a:cs typeface="Calibri"/>
              </a:rPr>
              <a:t> </a:t>
            </a:r>
            <a:r>
              <a:rPr lang="ru-RU" dirty="0" err="1">
                <a:cs typeface="Calibri"/>
              </a:rPr>
              <a:t>ayrılır</a:t>
            </a:r>
            <a:r>
              <a:rPr lang="ru-RU" dirty="0">
                <a:cs typeface="Calibri"/>
              </a:rPr>
              <a:t> </a:t>
            </a:r>
            <a:r>
              <a:rPr lang="ru-RU" dirty="0" err="1">
                <a:cs typeface="Calibri"/>
              </a:rPr>
              <a:t>və</a:t>
            </a:r>
            <a:r>
              <a:rPr lang="ru-RU" dirty="0">
                <a:cs typeface="Calibri"/>
              </a:rPr>
              <a:t> </a:t>
            </a:r>
            <a:r>
              <a:rPr lang="ru-RU" dirty="0" err="1">
                <a:cs typeface="Calibri"/>
              </a:rPr>
              <a:t>cansat</a:t>
            </a:r>
            <a:r>
              <a:rPr lang="ru-RU" dirty="0">
                <a:cs typeface="Calibri"/>
              </a:rPr>
              <a:t> </a:t>
            </a:r>
            <a:r>
              <a:rPr lang="ru-RU" dirty="0" err="1">
                <a:cs typeface="Calibri"/>
              </a:rPr>
              <a:t>konteynerdən</a:t>
            </a:r>
            <a:r>
              <a:rPr lang="ru-RU" dirty="0">
                <a:cs typeface="Calibri"/>
              </a:rPr>
              <a:t> </a:t>
            </a:r>
            <a:r>
              <a:rPr lang="ru-RU" dirty="0" err="1">
                <a:cs typeface="Calibri"/>
              </a:rPr>
              <a:t>cıxır</a:t>
            </a:r>
            <a:r>
              <a:rPr lang="ru-RU" dirty="0">
                <a:cs typeface="Calibri"/>
              </a:rPr>
              <a:t>.</a:t>
            </a:r>
          </a:p>
        </p:txBody>
      </p:sp>
      <p:pic>
        <p:nvPicPr>
          <p:cNvPr id="6" name="Рисунок 8">
            <a:extLst>
              <a:ext uri="{FF2B5EF4-FFF2-40B4-BE49-F238E27FC236}">
                <a16:creationId xmlns:a16="http://schemas.microsoft.com/office/drawing/2014/main" id="{4EFF29A8-0D98-4233-A249-F354BE2614F3}"/>
              </a:ext>
            </a:extLst>
          </p:cNvPr>
          <p:cNvPicPr>
            <a:picLocks noChangeAspect="1"/>
          </p:cNvPicPr>
          <p:nvPr/>
        </p:nvPicPr>
        <p:blipFill rotWithShape="1">
          <a:blip r:embed="rId4"/>
          <a:srcRect l="41885" t="7407" r="22513" b="8333"/>
          <a:stretch/>
        </p:blipFill>
        <p:spPr>
          <a:xfrm>
            <a:off x="554965" y="1061589"/>
            <a:ext cx="3593319" cy="4736353"/>
          </a:xfrm>
          <a:prstGeom prst="rect">
            <a:avLst/>
          </a:prstGeom>
        </p:spPr>
      </p:pic>
      <p:pic>
        <p:nvPicPr>
          <p:cNvPr id="13" name="Рисунок 15" descr="Изображение выглядит как телевидение&#10;&#10;Описание создано с высокой степенью достоверности">
            <a:extLst>
              <a:ext uri="{FF2B5EF4-FFF2-40B4-BE49-F238E27FC236}">
                <a16:creationId xmlns:a16="http://schemas.microsoft.com/office/drawing/2014/main" id="{23E646AD-B893-42A3-916B-49166CF86977}"/>
              </a:ext>
            </a:extLst>
          </p:cNvPr>
          <p:cNvPicPr>
            <a:picLocks noChangeAspect="1"/>
          </p:cNvPicPr>
          <p:nvPr/>
        </p:nvPicPr>
        <p:blipFill rotWithShape="1">
          <a:blip r:embed="rId5"/>
          <a:srcRect l="36859" t="8729" r="30449" b="6818"/>
          <a:stretch/>
        </p:blipFill>
        <p:spPr>
          <a:xfrm>
            <a:off x="8002435" y="1066800"/>
            <a:ext cx="3406499" cy="4946786"/>
          </a:xfrm>
          <a:prstGeom prst="rect">
            <a:avLst/>
          </a:prstGeom>
        </p:spPr>
      </p:pic>
    </p:spTree>
    <p:extLst>
      <p:ext uri="{BB962C8B-B14F-4D97-AF65-F5344CB8AC3E}">
        <p14:creationId xmlns:p14="http://schemas.microsoft.com/office/powerpoint/2010/main" val="416612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676400" y="267397"/>
            <a:ext cx="80264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defRPr/>
            </a:pPr>
            <a:r>
              <a:rPr lang="az-Latn-AZ" sz="2400" kern="0" dirty="0">
                <a:solidFill>
                  <a:srgbClr val="333399"/>
                </a:solidFill>
              </a:rPr>
              <a:t>Modelin konteynerdən ayrılma mexanizmi</a:t>
            </a:r>
            <a:endParaRPr lang="ru-RU" sz="2400">
              <a:solidFill>
                <a:schemeClr val="tx1"/>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17</a:t>
            </a:fld>
            <a:endParaRPr lang="en-US" dirty="0"/>
          </a:p>
        </p:txBody>
      </p:sp>
      <p:pic>
        <p:nvPicPr>
          <p:cNvPr id="14" name="Picture 13">
            <a:extLst>
              <a:ext uri="{FF2B5EF4-FFF2-40B4-BE49-F238E27FC236}">
                <a16:creationId xmlns:a16="http://schemas.microsoft.com/office/drawing/2014/main" id="{984349DF-5401-46D1-AE1D-A44F9A10D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7A4260BB-A0A4-4BAB-AD7B-CD0F64F1E06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3" name="Рисунок 5">
            <a:extLst>
              <a:ext uri="{FF2B5EF4-FFF2-40B4-BE49-F238E27FC236}">
                <a16:creationId xmlns:a16="http://schemas.microsoft.com/office/drawing/2014/main" id="{CD70ECAA-1284-4F56-A430-AC7C18C60B0F}"/>
              </a:ext>
            </a:extLst>
          </p:cNvPr>
          <p:cNvPicPr>
            <a:picLocks noChangeAspect="1"/>
          </p:cNvPicPr>
          <p:nvPr/>
        </p:nvPicPr>
        <p:blipFill rotWithShape="1">
          <a:blip r:embed="rId4"/>
          <a:srcRect l="24756" t="-1337" r="34039" b="6628"/>
          <a:stretch/>
        </p:blipFill>
        <p:spPr>
          <a:xfrm>
            <a:off x="655608" y="1181819"/>
            <a:ext cx="3225277" cy="4169412"/>
          </a:xfrm>
          <a:prstGeom prst="rect">
            <a:avLst/>
          </a:prstGeom>
        </p:spPr>
      </p:pic>
      <p:pic>
        <p:nvPicPr>
          <p:cNvPr id="8" name="Рисунок 8">
            <a:extLst>
              <a:ext uri="{FF2B5EF4-FFF2-40B4-BE49-F238E27FC236}">
                <a16:creationId xmlns:a16="http://schemas.microsoft.com/office/drawing/2014/main" id="{6B8BDFBF-60F4-4DA3-AD88-B83C3BF3987F}"/>
              </a:ext>
            </a:extLst>
          </p:cNvPr>
          <p:cNvPicPr>
            <a:picLocks noChangeAspect="1"/>
          </p:cNvPicPr>
          <p:nvPr/>
        </p:nvPicPr>
        <p:blipFill rotWithShape="1">
          <a:blip r:embed="rId5"/>
          <a:srcRect l="19739" t="269" r="48105" b="7639"/>
          <a:stretch/>
        </p:blipFill>
        <p:spPr>
          <a:xfrm>
            <a:off x="8016814" y="1078302"/>
            <a:ext cx="3104601" cy="5107077"/>
          </a:xfrm>
          <a:prstGeom prst="rect">
            <a:avLst/>
          </a:prstGeom>
        </p:spPr>
      </p:pic>
      <p:sp>
        <p:nvSpPr>
          <p:cNvPr id="11" name="TextBox 10">
            <a:extLst>
              <a:ext uri="{FF2B5EF4-FFF2-40B4-BE49-F238E27FC236}">
                <a16:creationId xmlns:a16="http://schemas.microsoft.com/office/drawing/2014/main" id="{2A3FB68B-0F40-4061-A628-7D064CC38EE9}"/>
              </a:ext>
            </a:extLst>
          </p:cNvPr>
          <p:cNvSpPr txBox="1"/>
          <p:nvPr/>
        </p:nvSpPr>
        <p:spPr>
          <a:xfrm>
            <a:off x="4019909" y="2388080"/>
            <a:ext cx="3347049"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Servo</a:t>
            </a:r>
            <a:r>
              <a:rPr lang="ru-RU" dirty="0">
                <a:cs typeface="Calibri"/>
              </a:rPr>
              <a:t> </a:t>
            </a:r>
            <a:r>
              <a:rPr lang="ru-RU" dirty="0" err="1">
                <a:cs typeface="Calibri"/>
              </a:rPr>
              <a:t>motoru</a:t>
            </a:r>
            <a:r>
              <a:rPr lang="ru-RU" dirty="0">
                <a:cs typeface="Calibri"/>
              </a:rPr>
              <a:t> </a:t>
            </a:r>
            <a:r>
              <a:rPr lang="ru-RU" dirty="0" err="1">
                <a:cs typeface="Calibri"/>
              </a:rPr>
              <a:t>işə</a:t>
            </a:r>
            <a:r>
              <a:rPr lang="ru-RU" dirty="0">
                <a:cs typeface="Calibri"/>
              </a:rPr>
              <a:t> </a:t>
            </a:r>
            <a:r>
              <a:rPr lang="ru-RU" dirty="0" err="1">
                <a:cs typeface="Calibri"/>
              </a:rPr>
              <a:t>salaraq</a:t>
            </a:r>
            <a:r>
              <a:rPr lang="ru-RU" dirty="0">
                <a:cs typeface="Calibri"/>
              </a:rPr>
              <a:t> </a:t>
            </a:r>
            <a:r>
              <a:rPr lang="ru-RU" dirty="0" err="1">
                <a:cs typeface="Calibri"/>
              </a:rPr>
              <a:t>çarxlara</a:t>
            </a:r>
            <a:r>
              <a:rPr lang="ru-RU" dirty="0">
                <a:cs typeface="Calibri"/>
              </a:rPr>
              <a:t> </a:t>
            </a:r>
            <a:r>
              <a:rPr lang="ru-RU" dirty="0" err="1">
                <a:cs typeface="Calibri"/>
              </a:rPr>
              <a:t>birləşdirilən</a:t>
            </a:r>
            <a:r>
              <a:rPr lang="ru-RU" dirty="0">
                <a:cs typeface="Calibri"/>
              </a:rPr>
              <a:t> </a:t>
            </a:r>
            <a:r>
              <a:rPr lang="ru-RU" dirty="0" err="1">
                <a:cs typeface="Calibri"/>
              </a:rPr>
              <a:t>dəmir</a:t>
            </a:r>
            <a:r>
              <a:rPr lang="ru-RU" dirty="0">
                <a:cs typeface="Calibri"/>
              </a:rPr>
              <a:t> </a:t>
            </a:r>
            <a:r>
              <a:rPr lang="ru-RU" dirty="0" err="1">
                <a:cs typeface="Calibri"/>
              </a:rPr>
              <a:t>parçaları</a:t>
            </a:r>
            <a:r>
              <a:rPr lang="ru-RU" dirty="0">
                <a:cs typeface="Calibri"/>
              </a:rPr>
              <a:t> </a:t>
            </a:r>
            <a:r>
              <a:rPr lang="ru-RU" dirty="0" err="1">
                <a:cs typeface="Calibri"/>
              </a:rPr>
              <a:t>daşıyıcı</a:t>
            </a:r>
            <a:r>
              <a:rPr lang="ru-RU" dirty="0">
                <a:cs typeface="Calibri"/>
              </a:rPr>
              <a:t> </a:t>
            </a:r>
            <a:r>
              <a:rPr lang="ru-RU" dirty="0" err="1">
                <a:cs typeface="Calibri"/>
              </a:rPr>
              <a:t>sütundan</a:t>
            </a:r>
            <a:r>
              <a:rPr lang="ru-RU" dirty="0">
                <a:cs typeface="Calibri"/>
              </a:rPr>
              <a:t> </a:t>
            </a:r>
            <a:r>
              <a:rPr lang="ru-RU" dirty="0" err="1">
                <a:cs typeface="Calibri"/>
              </a:rPr>
              <a:t>ayrılaraq</a:t>
            </a:r>
            <a:r>
              <a:rPr lang="ru-RU" dirty="0">
                <a:cs typeface="Calibri"/>
              </a:rPr>
              <a:t>, </a:t>
            </a:r>
            <a:r>
              <a:rPr lang="ru-RU" dirty="0" err="1">
                <a:cs typeface="Calibri"/>
              </a:rPr>
              <a:t>cansatın</a:t>
            </a:r>
            <a:r>
              <a:rPr lang="ru-RU">
                <a:cs typeface="Calibri"/>
              </a:rPr>
              <a:t> </a:t>
            </a:r>
            <a:r>
              <a:rPr lang="ru-RU" dirty="0" err="1">
                <a:cs typeface="Calibri"/>
              </a:rPr>
              <a:t>içinə</a:t>
            </a:r>
            <a:r>
              <a:rPr lang="ru-RU">
                <a:cs typeface="Calibri"/>
              </a:rPr>
              <a:t> </a:t>
            </a:r>
            <a:r>
              <a:rPr lang="ru-RU" dirty="0" err="1">
                <a:cs typeface="Calibri"/>
              </a:rPr>
              <a:t>qirir</a:t>
            </a:r>
            <a:r>
              <a:rPr lang="ru-RU" dirty="0">
                <a:cs typeface="Calibri"/>
              </a:rPr>
              <a:t>. </a:t>
            </a:r>
            <a:r>
              <a:rPr lang="ru-RU" dirty="0" err="1">
                <a:cs typeface="Calibri"/>
              </a:rPr>
              <a:t>Və</a:t>
            </a:r>
            <a:r>
              <a:rPr lang="ru-RU" dirty="0">
                <a:cs typeface="Calibri"/>
              </a:rPr>
              <a:t> </a:t>
            </a:r>
            <a:r>
              <a:rPr lang="ru-RU" dirty="0" err="1">
                <a:cs typeface="Calibri"/>
              </a:rPr>
              <a:t>beləlikle</a:t>
            </a:r>
            <a:r>
              <a:rPr lang="ru-RU" dirty="0">
                <a:cs typeface="Calibri"/>
              </a:rPr>
              <a:t> </a:t>
            </a:r>
            <a:r>
              <a:rPr lang="ru-RU" dirty="0" err="1">
                <a:cs typeface="Calibri"/>
              </a:rPr>
              <a:t>cansat</a:t>
            </a:r>
            <a:r>
              <a:rPr lang="ru-RU" dirty="0">
                <a:cs typeface="Calibri"/>
              </a:rPr>
              <a:t> </a:t>
            </a:r>
            <a:r>
              <a:rPr lang="ru-RU" dirty="0" err="1">
                <a:cs typeface="Calibri"/>
              </a:rPr>
              <a:t>konteynerdən</a:t>
            </a:r>
            <a:r>
              <a:rPr lang="ru-RU" dirty="0">
                <a:cs typeface="Calibri"/>
              </a:rPr>
              <a:t> </a:t>
            </a:r>
            <a:r>
              <a:rPr lang="ru-RU" dirty="0" err="1">
                <a:cs typeface="Calibri"/>
              </a:rPr>
              <a:t>tam</a:t>
            </a:r>
            <a:r>
              <a:rPr lang="ru-RU">
                <a:cs typeface="Calibri"/>
              </a:rPr>
              <a:t> </a:t>
            </a:r>
            <a:r>
              <a:rPr lang="ru-RU" dirty="0" err="1">
                <a:cs typeface="Calibri"/>
              </a:rPr>
              <a:t>rahatlığla</a:t>
            </a:r>
            <a:r>
              <a:rPr lang="ru-RU" dirty="0">
                <a:cs typeface="Calibri"/>
              </a:rPr>
              <a:t> </a:t>
            </a:r>
            <a:r>
              <a:rPr lang="ru-RU" dirty="0" err="1">
                <a:cs typeface="Calibri"/>
              </a:rPr>
              <a:t>çıxır</a:t>
            </a:r>
            <a:r>
              <a:rPr lang="ru-RU" dirty="0">
                <a:cs typeface="Calibri"/>
              </a:rPr>
              <a:t>.</a:t>
            </a:r>
          </a:p>
        </p:txBody>
      </p:sp>
    </p:spTree>
    <p:extLst>
      <p:ext uri="{BB962C8B-B14F-4D97-AF65-F5344CB8AC3E}">
        <p14:creationId xmlns:p14="http://schemas.microsoft.com/office/powerpoint/2010/main" val="16934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111250" y="259559"/>
            <a:ext cx="370205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Kütlə hesabatı</a:t>
            </a:r>
          </a:p>
        </p:txBody>
      </p:sp>
      <p:sp>
        <p:nvSpPr>
          <p:cNvPr id="2" name="Slide Number Placeholder 1"/>
          <p:cNvSpPr>
            <a:spLocks noGrp="1"/>
          </p:cNvSpPr>
          <p:nvPr>
            <p:ph type="sldNum" sz="quarter" idx="12"/>
          </p:nvPr>
        </p:nvSpPr>
        <p:spPr/>
        <p:txBody>
          <a:bodyPr/>
          <a:lstStyle/>
          <a:p>
            <a:fld id="{5EDEA8DC-2C19-4624-B6C2-CB92A968E07B}" type="slidenum">
              <a:rPr lang="en-US" smtClean="0"/>
              <a:t>18</a:t>
            </a:fld>
            <a:endParaRPr lang="en-US" dirty="0"/>
          </a:p>
        </p:txBody>
      </p:sp>
      <p:pic>
        <p:nvPicPr>
          <p:cNvPr id="13" name="Picture 12">
            <a:extLst>
              <a:ext uri="{FF2B5EF4-FFF2-40B4-BE49-F238E27FC236}">
                <a16:creationId xmlns:a16="http://schemas.microsoft.com/office/drawing/2014/main" id="{34AC03D9-EF1A-4BB9-B9A3-439D3FF7F5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91720BE-F86F-48F7-8A94-605EB6FCFD0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8F9B05D4-3132-4A1B-95CA-5A1F941812EC}"/>
              </a:ext>
            </a:extLst>
          </p:cNvPr>
          <p:cNvGraphicFramePr>
            <a:graphicFrameLocks noGrp="1"/>
          </p:cNvGraphicFramePr>
          <p:nvPr>
            <p:extLst>
              <p:ext uri="{D42A27DB-BD31-4B8C-83A1-F6EECF244321}">
                <p14:modId xmlns:p14="http://schemas.microsoft.com/office/powerpoint/2010/main" val="2955384038"/>
              </p:ext>
            </p:extLst>
          </p:nvPr>
        </p:nvGraphicFramePr>
        <p:xfrm>
          <a:off x="418124" y="1176643"/>
          <a:ext cx="11302992" cy="5018444"/>
        </p:xfrm>
        <a:graphic>
          <a:graphicData uri="http://schemas.openxmlformats.org/drawingml/2006/table">
            <a:tbl>
              <a:tblPr firstRow="1" bandRow="1">
                <a:tableStyleId>{5C22544A-7EE6-4342-B048-85BDC9FD1C3A}</a:tableStyleId>
              </a:tblPr>
              <a:tblGrid>
                <a:gridCol w="4543707">
                  <a:extLst>
                    <a:ext uri="{9D8B030D-6E8A-4147-A177-3AD203B41FA5}">
                      <a16:colId xmlns:a16="http://schemas.microsoft.com/office/drawing/2014/main" val="641402145"/>
                    </a:ext>
                  </a:extLst>
                </a:gridCol>
                <a:gridCol w="2956033">
                  <a:extLst>
                    <a:ext uri="{9D8B030D-6E8A-4147-A177-3AD203B41FA5}">
                      <a16:colId xmlns:a16="http://schemas.microsoft.com/office/drawing/2014/main" val="1697429338"/>
                    </a:ext>
                  </a:extLst>
                </a:gridCol>
                <a:gridCol w="3803252">
                  <a:extLst>
                    <a:ext uri="{9D8B030D-6E8A-4147-A177-3AD203B41FA5}">
                      <a16:colId xmlns:a16="http://schemas.microsoft.com/office/drawing/2014/main" val="2161812739"/>
                    </a:ext>
                  </a:extLst>
                </a:gridCol>
              </a:tblGrid>
              <a:tr h="361328">
                <a:tc>
                  <a:txBody>
                    <a:bodyPr/>
                    <a:lstStyle/>
                    <a:p>
                      <a:pPr lvl="0" algn="ctr">
                        <a:buNone/>
                      </a:pPr>
                      <a:r>
                        <a:rPr lang="en-US" sz="1600" b="1" i="0" u="none" strike="noStrike" kern="1200" dirty="0" err="1">
                          <a:solidFill>
                            <a:srgbClr val="FFFFFF"/>
                          </a:solidFill>
                          <a:latin typeface="+mn-lt"/>
                          <a:ea typeface="+mn-ea"/>
                          <a:cs typeface="+mn-cs"/>
                        </a:rPr>
                        <a:t>Komponent</a:t>
                      </a:r>
                      <a:endParaRPr lang="en-US" sz="1600" dirty="0"/>
                    </a:p>
                  </a:txBody>
                  <a:tcPr anchor="ctr"/>
                </a:tc>
                <a:tc>
                  <a:txBody>
                    <a:bodyPr/>
                    <a:lstStyle/>
                    <a:p>
                      <a:pPr lvl="0" algn="ctr">
                        <a:buNone/>
                      </a:pPr>
                      <a:r>
                        <a:rPr lang="az-Latn-AZ" sz="1600" dirty="0"/>
                        <a:t>Çəki</a:t>
                      </a:r>
                      <a:endParaRPr lang="en-US" sz="1350" b="0" i="0" dirty="0"/>
                    </a:p>
                  </a:txBody>
                  <a:tcPr anchor="ctr"/>
                </a:tc>
                <a:tc>
                  <a:txBody>
                    <a:bodyPr/>
                    <a:lstStyle/>
                    <a:p>
                      <a:pPr lvl="0" algn="ctr">
                        <a:buNone/>
                      </a:pPr>
                      <a:r>
                        <a:rPr lang="az-Latn-AZ" sz="1600" dirty="0"/>
                        <a:t>Mənbə</a:t>
                      </a:r>
                      <a:endParaRPr lang="en-US" sz="1350" b="0" i="0" dirty="0"/>
                    </a:p>
                  </a:txBody>
                  <a:tcPr anchor="ctr"/>
                </a:tc>
                <a:extLst>
                  <a:ext uri="{0D108BD9-81ED-4DB2-BD59-A6C34878D82A}">
                    <a16:rowId xmlns:a16="http://schemas.microsoft.com/office/drawing/2014/main" val="2195030233"/>
                  </a:ext>
                </a:extLst>
              </a:tr>
              <a:tr h="307798">
                <a:tc>
                  <a:txBody>
                    <a:bodyPr/>
                    <a:lstStyle/>
                    <a:p>
                      <a:pPr lvl="0" algn="l" defTabSz="914400" eaLnBrk="1" fontAlgn="auto" latinLnBrk="0" hangingPunct="1">
                        <a:buNone/>
                        <a:tabLst/>
                        <a:defRPr/>
                      </a:pPr>
                      <a:r>
                        <a:rPr lang="az-Latn-AZ" sz="1350" b="0" i="0" dirty="0"/>
                        <a:t>5 V </a:t>
                      </a:r>
                      <a:r>
                        <a:rPr lang="az-Latn-AZ" sz="1350" b="0" i="0" dirty="0" err="1"/>
                        <a:t>regulyator</a:t>
                      </a:r>
                      <a:endParaRPr lang="en-US" sz="1350" b="0" i="0" dirty="0" err="1"/>
                    </a:p>
                  </a:txBody>
                  <a:tcPr anchor="ctr"/>
                </a:tc>
                <a:tc>
                  <a:txBody>
                    <a:bodyPr/>
                    <a:lstStyle/>
                    <a:p>
                      <a:pPr lvl="0" algn="ctr" defTabSz="914400" eaLnBrk="1" fontAlgn="auto" latinLnBrk="0" hangingPunct="1">
                        <a:buNone/>
                        <a:tabLst/>
                        <a:defRPr/>
                      </a:pPr>
                      <a:r>
                        <a:rPr lang="az-Latn-AZ" sz="1350" b="0" i="0" dirty="0"/>
                        <a:t>1 </a:t>
                      </a:r>
                      <a:r>
                        <a:rPr lang="az-Latn-AZ" sz="1350" b="0" i="0" dirty="0" err="1"/>
                        <a:t>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1808894701"/>
                  </a:ext>
                </a:extLst>
              </a:tr>
              <a:tr h="307798">
                <a:tc>
                  <a:txBody>
                    <a:bodyPr/>
                    <a:lstStyle/>
                    <a:p>
                      <a:pPr lvl="0" algn="l" defTabSz="914400" eaLnBrk="1" fontAlgn="auto" latinLnBrk="0" hangingPunct="1">
                        <a:buNone/>
                        <a:tabLst/>
                        <a:defRPr/>
                      </a:pPr>
                      <a:r>
                        <a:rPr lang="az-Latn-AZ" sz="1350" b="0" i="0" dirty="0" err="1"/>
                        <a:t>Arduino</a:t>
                      </a:r>
                      <a:r>
                        <a:rPr lang="az-Latn-AZ" sz="1350" b="0" i="0" dirty="0"/>
                        <a:t> </a:t>
                      </a:r>
                      <a:r>
                        <a:rPr lang="az-Latn-AZ" sz="1350" b="0" i="0" dirty="0" err="1"/>
                        <a:t>nano</a:t>
                      </a:r>
                      <a:endParaRPr lang="en-US" sz="1350" b="0" i="0" dirty="0" err="1"/>
                    </a:p>
                  </a:txBody>
                  <a:tcPr anchor="ctr"/>
                </a:tc>
                <a:tc>
                  <a:txBody>
                    <a:bodyPr/>
                    <a:lstStyle/>
                    <a:p>
                      <a:pPr lvl="0" algn="ctr" defTabSz="914400" eaLnBrk="1" fontAlgn="auto" latinLnBrk="0" hangingPunct="1">
                        <a:buNone/>
                        <a:tabLst/>
                        <a:defRPr/>
                      </a:pPr>
                      <a:r>
                        <a:rPr lang="az-Latn-AZ" sz="1350" b="0" i="0" dirty="0"/>
                        <a:t>6 </a:t>
                      </a:r>
                      <a:r>
                        <a:rPr lang="az-Latn-AZ" sz="1350" b="0" i="0" dirty="0" err="1"/>
                        <a:t>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1482760656"/>
                  </a:ext>
                </a:extLst>
              </a:tr>
              <a:tr h="307798">
                <a:tc>
                  <a:txBody>
                    <a:bodyPr/>
                    <a:lstStyle/>
                    <a:p>
                      <a:pPr lvl="0" algn="l" defTabSz="914400" eaLnBrk="1" fontAlgn="auto" latinLnBrk="0" hangingPunct="1">
                        <a:buNone/>
                        <a:tabLst/>
                        <a:defRPr/>
                      </a:pPr>
                      <a:r>
                        <a:rPr lang="az-Latn-AZ" sz="1350" b="0" i="0" dirty="0" err="1"/>
                        <a:t>Adafruit</a:t>
                      </a:r>
                      <a:r>
                        <a:rPr lang="az-Latn-AZ" sz="1350" b="0" i="0" dirty="0"/>
                        <a:t> </a:t>
                      </a:r>
                      <a:r>
                        <a:rPr lang="az-Latn-AZ" sz="1350" b="0" i="0" dirty="0" err="1"/>
                        <a:t>Ultimate</a:t>
                      </a:r>
                      <a:r>
                        <a:rPr lang="az-Latn-AZ" sz="1350" b="0" i="0" dirty="0"/>
                        <a:t> GPS</a:t>
                      </a:r>
                      <a:endParaRPr lang="en-US" sz="1350" b="0" i="0" dirty="0"/>
                    </a:p>
                  </a:txBody>
                  <a:tcPr anchor="ctr"/>
                </a:tc>
                <a:tc>
                  <a:txBody>
                    <a:bodyPr/>
                    <a:lstStyle/>
                    <a:p>
                      <a:pPr lvl="0" algn="ctr" defTabSz="914400" eaLnBrk="1" fontAlgn="auto" latinLnBrk="0" hangingPunct="1">
                        <a:buNone/>
                        <a:tabLst/>
                        <a:defRPr/>
                      </a:pPr>
                      <a:r>
                        <a:rPr lang="az-Latn-AZ" sz="1350" b="0" i="0" dirty="0"/>
                        <a:t>8.5 </a:t>
                      </a:r>
                      <a:r>
                        <a:rPr lang="az-Latn-AZ" sz="1350" b="0" i="0" dirty="0" err="1"/>
                        <a:t>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321703787"/>
                  </a:ext>
                </a:extLst>
              </a:tr>
              <a:tr h="307798">
                <a:tc>
                  <a:txBody>
                    <a:bodyPr/>
                    <a:lstStyle/>
                    <a:p>
                      <a:pPr lvl="0" algn="l" defTabSz="914400" eaLnBrk="1" fontAlgn="auto" latinLnBrk="0" hangingPunct="1">
                        <a:buNone/>
                        <a:tabLst/>
                        <a:defRPr/>
                      </a:pPr>
                      <a:r>
                        <a:rPr lang="az-Latn-AZ" sz="1350" b="0" i="0" dirty="0"/>
                        <a:t>OV5642 </a:t>
                      </a:r>
                      <a:r>
                        <a:rPr lang="en-US" sz="1350" b="0" i="0" dirty="0">
                          <a:solidFill>
                            <a:srgbClr val="000000"/>
                          </a:solidFill>
                        </a:rPr>
                        <a:t>+ </a:t>
                      </a:r>
                      <a:r>
                        <a:rPr lang="en-US" sz="1350" b="0" i="0" dirty="0" err="1">
                          <a:solidFill>
                            <a:srgbClr val="000000"/>
                          </a:solidFill>
                        </a:rPr>
                        <a:t>Arducam</a:t>
                      </a:r>
                      <a:r>
                        <a:rPr lang="en-US" sz="1350" b="0" i="0" dirty="0">
                          <a:solidFill>
                            <a:srgbClr val="000000"/>
                          </a:solidFill>
                        </a:rPr>
                        <a:t> shield</a:t>
                      </a:r>
                      <a:r>
                        <a:rPr lang="az-Latn-AZ" sz="1350" b="0" i="0" dirty="0">
                          <a:solidFill>
                            <a:srgbClr val="000000"/>
                          </a:solidFill>
                        </a:rPr>
                        <a:t> </a:t>
                      </a:r>
                      <a:endParaRPr lang="en-US" sz="1350" b="0" i="0" dirty="0"/>
                    </a:p>
                  </a:txBody>
                  <a:tcPr anchor="ctr"/>
                </a:tc>
                <a:tc>
                  <a:txBody>
                    <a:bodyPr/>
                    <a:lstStyle/>
                    <a:p>
                      <a:pPr lvl="0" algn="ctr" defTabSz="914400" eaLnBrk="1" fontAlgn="auto" latinLnBrk="0" hangingPunct="1">
                        <a:buNone/>
                        <a:tabLst/>
                        <a:defRPr/>
                      </a:pPr>
                      <a:r>
                        <a:rPr lang="az-Latn-AZ" sz="1350" b="0" i="0"/>
                        <a:t>20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3533511367"/>
                  </a:ext>
                </a:extLst>
              </a:tr>
              <a:tr h="307798">
                <a:tc>
                  <a:txBody>
                    <a:bodyPr/>
                    <a:lstStyle/>
                    <a:p>
                      <a:pPr lvl="0" algn="l" defTabSz="914400" eaLnBrk="1" fontAlgn="auto" latinLnBrk="0" hangingPunct="1">
                        <a:buNone/>
                        <a:tabLst/>
                        <a:defRPr/>
                      </a:pPr>
                      <a:r>
                        <a:rPr lang="az-Latn-AZ" sz="1350" b="0" i="0"/>
                        <a:t>Buzzer </a:t>
                      </a:r>
                      <a:r>
                        <a:rPr lang="en-US" sz="1350" b="0" i="0"/>
                        <a:t>QSI-1410</a:t>
                      </a:r>
                      <a:endParaRPr lang="en-US" sz="1350" dirty="0"/>
                    </a:p>
                  </a:txBody>
                  <a:tcPr anchor="ctr"/>
                </a:tc>
                <a:tc>
                  <a:txBody>
                    <a:bodyPr/>
                    <a:lstStyle/>
                    <a:p>
                      <a:pPr lvl="0" algn="ctr" defTabSz="914400" eaLnBrk="1" fontAlgn="auto" latinLnBrk="0" hangingPunct="1">
                        <a:buNone/>
                        <a:tabLst/>
                        <a:defRPr/>
                      </a:pPr>
                      <a:r>
                        <a:rPr lang="az-Latn-AZ" sz="1350" b="0" i="0"/>
                        <a:t>2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1189653691"/>
                  </a:ext>
                </a:extLst>
              </a:tr>
              <a:tr h="307798">
                <a:tc>
                  <a:txBody>
                    <a:bodyPr/>
                    <a:lstStyle/>
                    <a:p>
                      <a:pPr lvl="0" algn="l" defTabSz="914400" eaLnBrk="1" fontAlgn="auto" latinLnBrk="0" hangingPunct="1">
                        <a:buNone/>
                        <a:tabLst/>
                        <a:defRPr/>
                      </a:pPr>
                      <a:r>
                        <a:rPr lang="az-Latn-AZ" sz="1350" b="0" i="0" dirty="0"/>
                        <a:t>BMP280</a:t>
                      </a:r>
                      <a:endParaRPr lang="en-US" sz="1350" b="0" i="0" dirty="0"/>
                    </a:p>
                  </a:txBody>
                  <a:tcPr anchor="ctr"/>
                </a:tc>
                <a:tc>
                  <a:txBody>
                    <a:bodyPr/>
                    <a:lstStyle/>
                    <a:p>
                      <a:pPr lvl="0" algn="ctr" defTabSz="914400" eaLnBrk="1" fontAlgn="auto" latinLnBrk="0" hangingPunct="1">
                        <a:buNone/>
                        <a:tabLst/>
                        <a:defRPr/>
                      </a:pPr>
                      <a:r>
                        <a:rPr lang="az-Latn-AZ" sz="1350" b="0" i="0"/>
                        <a:t>1.8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2613955168"/>
                  </a:ext>
                </a:extLst>
              </a:tr>
              <a:tr h="307798">
                <a:tc>
                  <a:txBody>
                    <a:bodyPr/>
                    <a:lstStyle/>
                    <a:p>
                      <a:pPr lvl="0" algn="l" defTabSz="914400" eaLnBrk="1" fontAlgn="auto" latinLnBrk="0" hangingPunct="1">
                        <a:buNone/>
                        <a:tabLst/>
                        <a:defRPr/>
                      </a:pPr>
                      <a:r>
                        <a:rPr lang="az-Latn-AZ" sz="1350" b="0" i="0" dirty="0"/>
                        <a:t>BME280</a:t>
                      </a:r>
                      <a:endParaRPr lang="en-US" sz="1350" b="0" i="0" dirty="0"/>
                    </a:p>
                  </a:txBody>
                  <a:tcPr anchor="ctr"/>
                </a:tc>
                <a:tc>
                  <a:txBody>
                    <a:bodyPr/>
                    <a:lstStyle/>
                    <a:p>
                      <a:pPr lvl="0" algn="ctr" defTabSz="914400" eaLnBrk="1" fontAlgn="auto" latinLnBrk="0" hangingPunct="1">
                        <a:buNone/>
                        <a:tabLst/>
                        <a:defRPr/>
                      </a:pPr>
                      <a:r>
                        <a:rPr lang="az-Latn-AZ" sz="1350" b="0" i="0"/>
                        <a:t>1.8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272085942"/>
                  </a:ext>
                </a:extLst>
              </a:tr>
              <a:tr h="307798">
                <a:tc>
                  <a:txBody>
                    <a:bodyPr/>
                    <a:lstStyle/>
                    <a:p>
                      <a:pPr lvl="0" algn="l" defTabSz="914400" eaLnBrk="1" fontAlgn="auto" latinLnBrk="0" hangingPunct="1">
                        <a:buNone/>
                        <a:tabLst/>
                        <a:defRPr/>
                      </a:pPr>
                      <a:r>
                        <a:rPr lang="az-Latn-AZ" sz="1350" b="0" i="0"/>
                        <a:t>Servo motor + konstruksiya</a:t>
                      </a:r>
                      <a:endParaRPr lang="en-US" sz="1350" b="0" i="0" dirty="0"/>
                    </a:p>
                  </a:txBody>
                  <a:tcPr anchor="ctr"/>
                </a:tc>
                <a:tc>
                  <a:txBody>
                    <a:bodyPr/>
                    <a:lstStyle/>
                    <a:p>
                      <a:pPr lvl="0" algn="ctr" defTabSz="914400" eaLnBrk="1" fontAlgn="auto" latinLnBrk="0" hangingPunct="1">
                        <a:buNone/>
                        <a:tabLst/>
                        <a:defRPr/>
                      </a:pPr>
                      <a:r>
                        <a:rPr lang="az-Latn-AZ" sz="1350" b="0" i="0"/>
                        <a:t>10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3158355920"/>
                  </a:ext>
                </a:extLst>
              </a:tr>
              <a:tr h="307798">
                <a:tc>
                  <a:txBody>
                    <a:bodyPr/>
                    <a:lstStyle/>
                    <a:p>
                      <a:pPr lvl="0" algn="l" defTabSz="914400" eaLnBrk="1" fontAlgn="auto" latinLnBrk="0" hangingPunct="1">
                        <a:buNone/>
                        <a:tabLst/>
                        <a:defRPr/>
                      </a:pPr>
                      <a:r>
                        <a:rPr lang="az-Latn-AZ" sz="1350" b="0" i="0"/>
                        <a:t>Xbee Zegbee S2C + Antenna</a:t>
                      </a:r>
                      <a:endParaRPr lang="en-US" sz="1350" b="0" i="0" dirty="0" err="1"/>
                    </a:p>
                  </a:txBody>
                  <a:tcPr anchor="ctr"/>
                </a:tc>
                <a:tc>
                  <a:txBody>
                    <a:bodyPr/>
                    <a:lstStyle/>
                    <a:p>
                      <a:pPr lvl="0" algn="ctr" defTabSz="914400" eaLnBrk="1" fontAlgn="auto" latinLnBrk="0" hangingPunct="1">
                        <a:buNone/>
                        <a:tabLst/>
                        <a:defRPr/>
                      </a:pPr>
                      <a:r>
                        <a:rPr lang="az-Latn-AZ" sz="1350" b="0" i="0"/>
                        <a:t>20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4289839050"/>
                  </a:ext>
                </a:extLst>
              </a:tr>
              <a:tr h="307798">
                <a:tc>
                  <a:txBody>
                    <a:bodyPr/>
                    <a:lstStyle/>
                    <a:p>
                      <a:pPr lvl="0" algn="l" defTabSz="914400" eaLnBrk="1" fontAlgn="auto" latinLnBrk="0" hangingPunct="1">
                        <a:buNone/>
                        <a:tabLst/>
                        <a:defRPr/>
                      </a:pPr>
                      <a:r>
                        <a:rPr lang="az-Latn-AZ" sz="1350" b="0" i="0"/>
                        <a:t>Voltage Sensor</a:t>
                      </a:r>
                      <a:endParaRPr lang="en-US" sz="1350" b="0" i="0" dirty="0" err="1"/>
                    </a:p>
                  </a:txBody>
                  <a:tcPr anchor="ctr"/>
                </a:tc>
                <a:tc>
                  <a:txBody>
                    <a:bodyPr/>
                    <a:lstStyle/>
                    <a:p>
                      <a:pPr lvl="0" algn="ctr" defTabSz="914400" eaLnBrk="1" fontAlgn="auto" latinLnBrk="0" hangingPunct="1">
                        <a:buNone/>
                        <a:tabLst/>
                        <a:defRPr/>
                      </a:pPr>
                      <a:r>
                        <a:rPr lang="az-Latn-AZ" sz="1350" b="0" i="0"/>
                        <a:t>3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2652763447"/>
                  </a:ext>
                </a:extLst>
              </a:tr>
              <a:tr h="307798">
                <a:tc>
                  <a:txBody>
                    <a:bodyPr/>
                    <a:lstStyle/>
                    <a:p>
                      <a:pPr lvl="0" algn="l" defTabSz="914400" eaLnBrk="1" fontAlgn="auto" latinLnBrk="0" hangingPunct="1">
                        <a:buNone/>
                        <a:tabLst/>
                        <a:defRPr/>
                      </a:pPr>
                      <a:r>
                        <a:rPr lang="az-Latn-AZ" sz="1350" b="0" i="0" dirty="0"/>
                        <a:t>Batareya</a:t>
                      </a:r>
                      <a:endParaRPr lang="en-US" sz="1350" b="0" i="0" dirty="0"/>
                    </a:p>
                  </a:txBody>
                  <a:tcPr anchor="ctr"/>
                </a:tc>
                <a:tc>
                  <a:txBody>
                    <a:bodyPr/>
                    <a:lstStyle/>
                    <a:p>
                      <a:pPr lvl="0" algn="ctr" defTabSz="914400" eaLnBrk="1" fontAlgn="auto" latinLnBrk="0" hangingPunct="1">
                        <a:buNone/>
                        <a:tabLst/>
                        <a:defRPr/>
                      </a:pPr>
                      <a:r>
                        <a:rPr lang="en-US" sz="1350" b="0" i="0"/>
                        <a:t>20 qr</a:t>
                      </a:r>
                      <a:endParaRPr lang="en-US" sz="1350" b="0" i="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3193684154"/>
                  </a:ext>
                </a:extLst>
              </a:tr>
              <a:tr h="307798">
                <a:tc>
                  <a:txBody>
                    <a:bodyPr/>
                    <a:lstStyle/>
                    <a:p>
                      <a:pPr lvl="0" algn="l" defTabSz="914400" eaLnBrk="1" fontAlgn="auto" latinLnBrk="0" hangingPunct="1">
                        <a:buNone/>
                        <a:tabLst/>
                        <a:defRPr/>
                      </a:pPr>
                      <a:r>
                        <a:rPr lang="az-Latn-AZ" sz="1350" b="0" i="0" dirty="0"/>
                        <a:t>RVS DS1307</a:t>
                      </a:r>
                      <a:endParaRPr lang="en-US" sz="1350" b="0" i="0" dirty="0"/>
                    </a:p>
                  </a:txBody>
                  <a:tcPr anchor="ctr"/>
                </a:tc>
                <a:tc>
                  <a:txBody>
                    <a:bodyPr/>
                    <a:lstStyle/>
                    <a:p>
                      <a:pPr lvl="0" algn="ctr" defTabSz="914400" eaLnBrk="1" fontAlgn="auto" latinLnBrk="0" hangingPunct="1">
                        <a:buNone/>
                        <a:tabLst/>
                        <a:defRPr/>
                      </a:pPr>
                      <a:r>
                        <a:rPr lang="az-Latn-AZ" sz="1350" b="0" i="0" dirty="0"/>
                        <a:t>4 qr</a:t>
                      </a:r>
                      <a:endParaRPr lang="en-US" sz="1350" b="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2000598415"/>
                  </a:ext>
                </a:extLst>
              </a:tr>
              <a:tr h="307798">
                <a:tc>
                  <a:txBody>
                    <a:bodyPr/>
                    <a:lstStyle/>
                    <a:p>
                      <a:pPr lvl="0" algn="l" defTabSz="914400" eaLnBrk="1" fontAlgn="auto" latinLnBrk="0" hangingPunct="1">
                        <a:buNone/>
                        <a:tabLst/>
                        <a:defRPr/>
                      </a:pPr>
                      <a:r>
                        <a:rPr lang="az-Latn-AZ" sz="1350" b="0" i="0" dirty="0"/>
                        <a:t>SD kart modulu</a:t>
                      </a:r>
                      <a:endParaRPr lang="en-US" sz="1350" b="0" i="0" dirty="0"/>
                    </a:p>
                  </a:txBody>
                  <a:tcPr anchor="ctr"/>
                </a:tc>
                <a:tc>
                  <a:txBody>
                    <a:bodyPr/>
                    <a:lstStyle/>
                    <a:p>
                      <a:pPr lvl="0" algn="ctr" defTabSz="914400" eaLnBrk="1" fontAlgn="auto" latinLnBrk="0" hangingPunct="1">
                        <a:buNone/>
                        <a:tabLst/>
                        <a:defRPr/>
                      </a:pPr>
                      <a:r>
                        <a:rPr lang="az-Latn-AZ" sz="1350" b="0" i="0" dirty="0"/>
                        <a:t>4 qr</a:t>
                      </a:r>
                      <a:endParaRPr lang="en-US" sz="1350" b="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4011377013"/>
                  </a:ext>
                </a:extLst>
              </a:tr>
              <a:tr h="307798">
                <a:tc>
                  <a:txBody>
                    <a:bodyPr/>
                    <a:lstStyle/>
                    <a:p>
                      <a:pPr lvl="0" algn="l" defTabSz="914400" eaLnBrk="1" fontAlgn="auto" latinLnBrk="0" hangingPunct="1">
                        <a:buNone/>
                        <a:tabLst/>
                        <a:defRPr/>
                      </a:pPr>
                      <a:r>
                        <a:rPr lang="az-Latn-AZ" sz="1350" b="0" i="0" dirty="0"/>
                        <a:t>Çevirici</a:t>
                      </a:r>
                      <a:endParaRPr lang="en-US" sz="1350" b="0" i="0" dirty="0"/>
                    </a:p>
                  </a:txBody>
                  <a:tcPr anchor="ctr"/>
                </a:tc>
                <a:tc>
                  <a:txBody>
                    <a:bodyPr/>
                    <a:lstStyle/>
                    <a:p>
                      <a:pPr lvl="0" algn="ctr" defTabSz="914400" eaLnBrk="1" fontAlgn="auto" latinLnBrk="0" hangingPunct="1">
                        <a:buNone/>
                        <a:tabLst/>
                        <a:defRPr/>
                      </a:pPr>
                      <a:r>
                        <a:rPr lang="az-Latn-AZ" sz="1350" b="0" i="0" dirty="0"/>
                        <a:t>3 qr</a:t>
                      </a:r>
                      <a:endParaRPr lang="en-US" sz="1350" b="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350" b="0" i="0" dirty="0"/>
                        <a:t>Təlimat kitabçası</a:t>
                      </a:r>
                      <a:endParaRPr lang="en-US" sz="1350" b="0" i="0" dirty="0"/>
                    </a:p>
                  </a:txBody>
                  <a:tcPr anchor="ctr"/>
                </a:tc>
                <a:extLst>
                  <a:ext uri="{0D108BD9-81ED-4DB2-BD59-A6C34878D82A}">
                    <a16:rowId xmlns:a16="http://schemas.microsoft.com/office/drawing/2014/main" val="502732448"/>
                  </a:ext>
                </a:extLst>
              </a:tr>
              <a:tr h="347944">
                <a:tc>
                  <a:txBody>
                    <a:bodyPr/>
                    <a:lstStyle/>
                    <a:p>
                      <a:pPr lvl="0" algn="l" defTabSz="914400" eaLnBrk="1" fontAlgn="auto" latinLnBrk="0" hangingPunct="1">
                        <a:buNone/>
                        <a:tabLst/>
                        <a:defRPr/>
                      </a:pPr>
                      <a:r>
                        <a:rPr lang="az-Latn-AZ" sz="1600" b="1" i="0" dirty="0"/>
                        <a:t>Ümumi</a:t>
                      </a:r>
                    </a:p>
                  </a:txBody>
                  <a:tcPr anchor="ctr">
                    <a:solidFill>
                      <a:srgbClr val="FFFF00"/>
                    </a:solidFill>
                  </a:tcPr>
                </a:tc>
                <a:tc gridSpan="2">
                  <a:txBody>
                    <a:bodyPr/>
                    <a:lstStyle/>
                    <a:p>
                      <a:pPr lvl="0" algn="l" defTabSz="914400" eaLnBrk="1" fontAlgn="auto" latinLnBrk="0" hangingPunct="1">
                        <a:buNone/>
                        <a:tabLst/>
                        <a:defRPr/>
                      </a:pPr>
                      <a:r>
                        <a:rPr lang="az-Latn-AZ" sz="1350" b="0" i="0" dirty="0"/>
                        <a:t>                          </a:t>
                      </a:r>
                      <a:r>
                        <a:rPr lang="az-Latn-AZ" sz="1400" b="1" i="0" dirty="0"/>
                        <a:t>  105.1 qr</a:t>
                      </a:r>
                    </a:p>
                  </a:txBody>
                  <a:tcPr anchor="ctr">
                    <a:solidFill>
                      <a:srgbClr val="FFFF00"/>
                    </a:solidFill>
                  </a:tcPr>
                </a:tc>
                <a:tc hMerge="1">
                  <a:txBody>
                    <a:bodyPr/>
                    <a:lstStyle/>
                    <a:p>
                      <a:pPr defTabSz="914400" eaLnBrk="1" fontAlgn="auto" latinLnBrk="0" hangingPunct="1">
                        <a:tabLst/>
                        <a:defRPr/>
                      </a:pPr>
                      <a:endParaRPr lang="en-US"/>
                    </a:p>
                  </a:txBody>
                  <a:tcPr anchor="ctr"/>
                </a:tc>
                <a:extLst>
                  <a:ext uri="{0D108BD9-81ED-4DB2-BD59-A6C34878D82A}">
                    <a16:rowId xmlns:a16="http://schemas.microsoft.com/office/drawing/2014/main" val="2409867722"/>
                  </a:ext>
                </a:extLst>
              </a:tr>
            </a:tbl>
          </a:graphicData>
        </a:graphic>
      </p:graphicFrame>
    </p:spTree>
    <p:extLst>
      <p:ext uri="{BB962C8B-B14F-4D97-AF65-F5344CB8AC3E}">
        <p14:creationId xmlns:p14="http://schemas.microsoft.com/office/powerpoint/2010/main" val="229789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111250" y="259559"/>
            <a:ext cx="370205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Kütlə hesabatı</a:t>
            </a:r>
          </a:p>
        </p:txBody>
      </p:sp>
      <p:sp>
        <p:nvSpPr>
          <p:cNvPr id="2" name="Slide Number Placeholder 1"/>
          <p:cNvSpPr>
            <a:spLocks noGrp="1"/>
          </p:cNvSpPr>
          <p:nvPr>
            <p:ph type="sldNum" sz="quarter" idx="12"/>
          </p:nvPr>
        </p:nvSpPr>
        <p:spPr/>
        <p:txBody>
          <a:bodyPr/>
          <a:lstStyle/>
          <a:p>
            <a:fld id="{5EDEA8DC-2C19-4624-B6C2-CB92A968E07B}" type="slidenum">
              <a:rPr lang="en-US" smtClean="0"/>
              <a:t>19</a:t>
            </a:fld>
            <a:endParaRPr lang="en-US" dirty="0"/>
          </a:p>
        </p:txBody>
      </p:sp>
      <p:pic>
        <p:nvPicPr>
          <p:cNvPr id="13" name="Picture 12">
            <a:extLst>
              <a:ext uri="{FF2B5EF4-FFF2-40B4-BE49-F238E27FC236}">
                <a16:creationId xmlns:a16="http://schemas.microsoft.com/office/drawing/2014/main" id="{34AC03D9-EF1A-4BB9-B9A3-439D3FF7F5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91720BE-F86F-48F7-8A94-605EB6FCFD0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8F9B05D4-3132-4A1B-95CA-5A1F941812EC}"/>
              </a:ext>
            </a:extLst>
          </p:cNvPr>
          <p:cNvGraphicFramePr>
            <a:graphicFrameLocks noGrp="1"/>
          </p:cNvGraphicFramePr>
          <p:nvPr>
            <p:extLst>
              <p:ext uri="{D42A27DB-BD31-4B8C-83A1-F6EECF244321}">
                <p14:modId xmlns:p14="http://schemas.microsoft.com/office/powerpoint/2010/main" val="245355677"/>
              </p:ext>
            </p:extLst>
          </p:nvPr>
        </p:nvGraphicFramePr>
        <p:xfrm>
          <a:off x="418124" y="1176643"/>
          <a:ext cx="11314822" cy="1920240"/>
        </p:xfrm>
        <a:graphic>
          <a:graphicData uri="http://schemas.openxmlformats.org/drawingml/2006/table">
            <a:tbl>
              <a:tblPr firstRow="1" bandRow="1">
                <a:tableStyleId>{5C22544A-7EE6-4342-B048-85BDC9FD1C3A}</a:tableStyleId>
              </a:tblPr>
              <a:tblGrid>
                <a:gridCol w="5639777">
                  <a:extLst>
                    <a:ext uri="{9D8B030D-6E8A-4147-A177-3AD203B41FA5}">
                      <a16:colId xmlns:a16="http://schemas.microsoft.com/office/drawing/2014/main" val="641402145"/>
                    </a:ext>
                  </a:extLst>
                </a:gridCol>
                <a:gridCol w="2948452">
                  <a:extLst>
                    <a:ext uri="{9D8B030D-6E8A-4147-A177-3AD203B41FA5}">
                      <a16:colId xmlns:a16="http://schemas.microsoft.com/office/drawing/2014/main" val="1697429338"/>
                    </a:ext>
                  </a:extLst>
                </a:gridCol>
                <a:gridCol w="2726593">
                  <a:extLst>
                    <a:ext uri="{9D8B030D-6E8A-4147-A177-3AD203B41FA5}">
                      <a16:colId xmlns:a16="http://schemas.microsoft.com/office/drawing/2014/main" val="2161812739"/>
                    </a:ext>
                  </a:extLst>
                </a:gridCol>
              </a:tblGrid>
              <a:tr h="323044">
                <a:tc>
                  <a:txBody>
                    <a:bodyPr/>
                    <a:lstStyle/>
                    <a:p>
                      <a:pPr algn="ctr"/>
                      <a:r>
                        <a:rPr lang="en-US" sz="1600" b="1" i="0" u="none" strike="noStrike" kern="1200" dirty="0" err="1">
                          <a:solidFill>
                            <a:schemeClr val="lt1"/>
                          </a:solidFill>
                          <a:effectLst/>
                          <a:latin typeface="+mn-lt"/>
                          <a:ea typeface="+mn-ea"/>
                          <a:cs typeface="+mn-cs"/>
                        </a:rPr>
                        <a:t>Komponent</a:t>
                      </a:r>
                      <a:endParaRPr lang="en-US" sz="1600" dirty="0"/>
                    </a:p>
                  </a:txBody>
                  <a:tcPr anchor="ctr"/>
                </a:tc>
                <a:tc>
                  <a:txBody>
                    <a:bodyPr/>
                    <a:lstStyle/>
                    <a:p>
                      <a:pPr algn="ctr"/>
                      <a:r>
                        <a:rPr lang="az-Latn-AZ" sz="1600" dirty="0"/>
                        <a:t>Çəki</a:t>
                      </a:r>
                      <a:endParaRPr lang="en-US" sz="1600" dirty="0"/>
                    </a:p>
                  </a:txBody>
                  <a:tcPr anchor="ctr"/>
                </a:tc>
                <a:tc>
                  <a:txBody>
                    <a:bodyPr/>
                    <a:lstStyle/>
                    <a:p>
                      <a:pPr algn="ctr"/>
                      <a:r>
                        <a:rPr lang="az-Latn-AZ" sz="1600" dirty="0"/>
                        <a:t>Mənbə</a:t>
                      </a:r>
                      <a:endParaRPr lang="en-US" sz="1600" dirty="0"/>
                    </a:p>
                  </a:txBody>
                  <a:tcPr anchor="ctr"/>
                </a:tc>
                <a:extLst>
                  <a:ext uri="{0D108BD9-81ED-4DB2-BD59-A6C34878D82A}">
                    <a16:rowId xmlns:a16="http://schemas.microsoft.com/office/drawing/2014/main" val="2195030233"/>
                  </a:ext>
                </a:extLst>
              </a:tr>
              <a:tr h="264308">
                <a:tc>
                  <a:txBody>
                    <a:bodyPr/>
                    <a:lstStyle/>
                    <a:p>
                      <a:pPr lvl="0" algn="l">
                        <a:buNone/>
                      </a:pPr>
                      <a:r>
                        <a:rPr lang="az-Latn-AZ" sz="1400" b="0" i="0" dirty="0"/>
                        <a:t>Elektronika</a:t>
                      </a:r>
                    </a:p>
                  </a:txBody>
                  <a:tcPr anchor="ctr"/>
                </a:tc>
                <a:tc>
                  <a:txBody>
                    <a:bodyPr/>
                    <a:lstStyle/>
                    <a:p>
                      <a:pPr lvl="0" algn="ctr">
                        <a:buNone/>
                      </a:pPr>
                      <a:r>
                        <a:rPr lang="en-US" sz="1400" b="0" i="0" dirty="0"/>
                        <a:t>1</a:t>
                      </a:r>
                      <a:r>
                        <a:rPr lang="az-Latn-AZ" sz="1400" b="0" i="0" dirty="0"/>
                        <a:t>0</a:t>
                      </a:r>
                      <a:r>
                        <a:rPr lang="en-US" sz="1400" b="0" i="0" dirty="0"/>
                        <a:t>5.1 </a:t>
                      </a:r>
                      <a:r>
                        <a:rPr lang="en-US" sz="1400" b="0" i="0" dirty="0" err="1"/>
                        <a:t>qr</a:t>
                      </a:r>
                      <a:endParaRPr lang="en-US" sz="1400" b="0" i="0" dirty="0"/>
                    </a:p>
                  </a:txBody>
                  <a:tcPr anchor="ctr"/>
                </a:tc>
                <a:tc>
                  <a:txBody>
                    <a:bodyPr/>
                    <a:lstStyle/>
                    <a:p>
                      <a:pPr lvl="0" algn="ctr" defTabSz="914400" eaLnBrk="1" fontAlgn="auto" latinLnBrk="0" hangingPunct="1">
                        <a:buNone/>
                        <a:tabLst/>
                        <a:defRPr/>
                      </a:pPr>
                      <a:r>
                        <a:rPr lang="az-Latn-AZ" sz="1400" b="0" i="0" u="none" strike="noStrike" noProof="0">
                          <a:solidFill>
                            <a:srgbClr val="000000"/>
                          </a:solidFill>
                          <a:latin typeface="Calibri"/>
                        </a:rPr>
                        <a:t>Təlimat kitabçası</a:t>
                      </a:r>
                      <a:endParaRPr lang="en-US" sz="2000"/>
                    </a:p>
                  </a:txBody>
                  <a:tcPr anchor="ctr"/>
                </a:tc>
                <a:extLst>
                  <a:ext uri="{0D108BD9-81ED-4DB2-BD59-A6C34878D82A}">
                    <a16:rowId xmlns:a16="http://schemas.microsoft.com/office/drawing/2014/main" val="3815744028"/>
                  </a:ext>
                </a:extLst>
              </a:tr>
              <a:tr h="264308">
                <a:tc>
                  <a:txBody>
                    <a:bodyPr/>
                    <a:lstStyle/>
                    <a:p>
                      <a:pPr algn="l"/>
                      <a:r>
                        <a:rPr lang="az-Latn-AZ" sz="1400" b="0" i="0" dirty="0"/>
                        <a:t>Paraşut</a:t>
                      </a:r>
                      <a:endParaRPr lang="en-US" sz="1400" b="0" i="0" dirty="0" err="1"/>
                    </a:p>
                  </a:txBody>
                  <a:tcPr anchor="ctr"/>
                </a:tc>
                <a:tc>
                  <a:txBody>
                    <a:bodyPr/>
                    <a:lstStyle/>
                    <a:p>
                      <a:pPr algn="ctr"/>
                      <a:r>
                        <a:rPr lang="en-US" sz="1400" b="0" i="0" dirty="0"/>
                        <a:t>45 </a:t>
                      </a:r>
                      <a:r>
                        <a:rPr lang="en-US" sz="1400" b="0" i="0" dirty="0" err="1"/>
                        <a:t>qr</a:t>
                      </a:r>
                      <a:endParaRPr lang="en-US" sz="1400" b="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b="0" i="0" dirty="0"/>
                        <a:t>Təlimat kitabçası</a:t>
                      </a:r>
                      <a:endParaRPr lang="en-US" sz="1400" b="0" i="0" dirty="0"/>
                    </a:p>
                  </a:txBody>
                  <a:tcPr anchor="ctr"/>
                </a:tc>
                <a:extLst>
                  <a:ext uri="{0D108BD9-81ED-4DB2-BD59-A6C34878D82A}">
                    <a16:rowId xmlns:a16="http://schemas.microsoft.com/office/drawing/2014/main" val="1233050555"/>
                  </a:ext>
                </a:extLst>
              </a:tr>
              <a:tr h="264308">
                <a:tc>
                  <a:txBody>
                    <a:bodyPr/>
                    <a:lstStyle/>
                    <a:p>
                      <a:pPr algn="l"/>
                      <a:r>
                        <a:rPr lang="az-Latn-AZ" sz="1400" b="0" i="0" dirty="0"/>
                        <a:t>Konteyner</a:t>
                      </a:r>
                      <a:endParaRPr lang="en-US" sz="1400" b="0" i="0" dirty="0"/>
                    </a:p>
                  </a:txBody>
                  <a:tcPr anchor="ctr"/>
                </a:tc>
                <a:tc>
                  <a:txBody>
                    <a:bodyPr/>
                    <a:lstStyle/>
                    <a:p>
                      <a:pPr algn="ctr"/>
                      <a:r>
                        <a:rPr lang="az-Latn-AZ" sz="1400" b="0" i="0" dirty="0"/>
                        <a:t>105 qr</a:t>
                      </a:r>
                      <a:endParaRPr lang="en-US" sz="1400" b="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b="0" i="0" dirty="0"/>
                        <a:t>Qiymətləndirilib</a:t>
                      </a:r>
                      <a:endParaRPr lang="en-US" sz="1400" b="0" i="0" dirty="0"/>
                    </a:p>
                  </a:txBody>
                  <a:tcPr anchor="ctr"/>
                </a:tc>
                <a:extLst>
                  <a:ext uri="{0D108BD9-81ED-4DB2-BD59-A6C34878D82A}">
                    <a16:rowId xmlns:a16="http://schemas.microsoft.com/office/drawing/2014/main" val="2643232850"/>
                  </a:ext>
                </a:extLst>
              </a:tr>
              <a:tr h="264308">
                <a:tc>
                  <a:txBody>
                    <a:bodyPr/>
                    <a:lstStyle/>
                    <a:p>
                      <a:pPr algn="l"/>
                      <a:r>
                        <a:rPr lang="az-Latn-AZ" sz="1400" b="0" i="0" dirty="0"/>
                        <a:t>Peykin korpusu</a:t>
                      </a:r>
                      <a:endParaRPr lang="en-US" sz="1400" b="1" i="0" dirty="0"/>
                    </a:p>
                  </a:txBody>
                  <a:tcPr anchor="ctr"/>
                </a:tc>
                <a:tc>
                  <a:txBody>
                    <a:bodyPr/>
                    <a:lstStyle/>
                    <a:p>
                      <a:pPr algn="ctr"/>
                      <a:r>
                        <a:rPr lang="az-Latn-AZ" sz="1400" b="0" i="0" dirty="0"/>
                        <a:t>32 qr</a:t>
                      </a:r>
                      <a:endParaRPr lang="en-US" sz="1400" b="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b="0" i="0" dirty="0"/>
                        <a:t>Qiymətləndirilib</a:t>
                      </a:r>
                      <a:endParaRPr lang="en-US" sz="1400" b="0" i="0" dirty="0"/>
                    </a:p>
                  </a:txBody>
                  <a:tcPr anchor="ctr"/>
                </a:tc>
                <a:extLst>
                  <a:ext uri="{0D108BD9-81ED-4DB2-BD59-A6C34878D82A}">
                    <a16:rowId xmlns:a16="http://schemas.microsoft.com/office/drawing/2014/main" val="549191428"/>
                  </a:ext>
                </a:extLst>
              </a:tr>
              <a:tr h="264308">
                <a:tc>
                  <a:txBody>
                    <a:bodyPr/>
                    <a:lstStyle/>
                    <a:p>
                      <a:pPr lvl="0" algn="l">
                        <a:buNone/>
                      </a:pPr>
                      <a:r>
                        <a:rPr lang="az-Latn-AZ" sz="1600" b="1" i="0" dirty="0"/>
                        <a:t>Ümumi</a:t>
                      </a:r>
                    </a:p>
                  </a:txBody>
                  <a:tcPr anchor="ctr">
                    <a:solidFill>
                      <a:srgbClr val="FFFF00"/>
                    </a:solidFill>
                  </a:tcPr>
                </a:tc>
                <a:tc>
                  <a:txBody>
                    <a:bodyPr/>
                    <a:lstStyle/>
                    <a:p>
                      <a:pPr lvl="0" algn="ctr">
                        <a:buNone/>
                      </a:pPr>
                      <a:r>
                        <a:rPr lang="az-Latn-AZ" sz="1600" b="1" i="0" dirty="0"/>
                        <a:t>287 qr</a:t>
                      </a:r>
                      <a:endParaRPr lang="az-Latn-AZ" sz="1200" b="1" i="0" dirty="0"/>
                    </a:p>
                  </a:txBody>
                  <a:tcPr anchor="ctr">
                    <a:solidFill>
                      <a:srgbClr val="FFFF00"/>
                    </a:solidFill>
                  </a:tcPr>
                </a:tc>
                <a:tc>
                  <a:txBody>
                    <a:bodyPr/>
                    <a:lstStyle/>
                    <a:p>
                      <a:pPr algn="ctr" defTabSz="914400" eaLnBrk="1" fontAlgn="auto" latinLnBrk="0" hangingPunct="1">
                        <a:tabLst/>
                        <a:defRPr/>
                      </a:pPr>
                      <a:r>
                        <a:rPr lang="az-Latn-AZ" dirty="0"/>
                        <a:t>-----</a:t>
                      </a:r>
                      <a:endParaRPr lang="en-US" dirty="0"/>
                    </a:p>
                  </a:txBody>
                  <a:tcPr anchor="ctr">
                    <a:solidFill>
                      <a:srgbClr val="FFFF00"/>
                    </a:solidFill>
                  </a:tcPr>
                </a:tc>
                <a:extLst>
                  <a:ext uri="{0D108BD9-81ED-4DB2-BD59-A6C34878D82A}">
                    <a16:rowId xmlns:a16="http://schemas.microsoft.com/office/drawing/2014/main" val="3345768837"/>
                  </a:ext>
                </a:extLst>
              </a:tr>
            </a:tbl>
          </a:graphicData>
        </a:graphic>
      </p:graphicFrame>
    </p:spTree>
    <p:extLst>
      <p:ext uri="{BB962C8B-B14F-4D97-AF65-F5344CB8AC3E}">
        <p14:creationId xmlns:p14="http://schemas.microsoft.com/office/powerpoint/2010/main" val="1245420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8784" y="-482753"/>
            <a:ext cx="11798300" cy="7175552"/>
            <a:chOff x="393700" y="-317500"/>
            <a:chExt cx="11798300" cy="7175552"/>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550275"/>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grpSp>
      <p:sp>
        <p:nvSpPr>
          <p:cNvPr id="12" name="Shape 142"/>
          <p:cNvSpPr txBox="1">
            <a:spLocks/>
          </p:cNvSpPr>
          <p:nvPr/>
        </p:nvSpPr>
        <p:spPr>
          <a:xfrm>
            <a:off x="2218054" y="177649"/>
            <a:ext cx="5943598" cy="838198"/>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kumimoji="0" lang="az-Latn-AZ" sz="2400" b="1" i="0" u="none" strike="noStrike" kern="0" cap="none" spc="0" normalizeH="0" baseline="0" noProof="0" dirty="0">
                <a:ln>
                  <a:noFill/>
                </a:ln>
                <a:solidFill>
                  <a:srgbClr val="333399"/>
                </a:solidFill>
                <a:effectLst/>
                <a:uLnTx/>
                <a:uFillTx/>
                <a:latin typeface="Arial"/>
                <a:cs typeface="Arial"/>
                <a:sym typeface="Arial"/>
              </a:rPr>
              <a:t>Təqdimatın mündəricatı (təsviri)</a:t>
            </a:r>
            <a:endParaRPr kumimoji="0" lang="en-US" sz="2400" b="1" i="0" u="none" strike="noStrike" kern="0" cap="none" spc="0" normalizeH="0" baseline="0" noProof="0" dirty="0">
              <a:ln>
                <a:noFill/>
              </a:ln>
              <a:solidFill>
                <a:srgbClr val="333399"/>
              </a:solidFill>
              <a:effectLst/>
              <a:uLnTx/>
              <a:uFillTx/>
              <a:latin typeface="Arial"/>
              <a:cs typeface="Arial"/>
              <a:sym typeface="Arial"/>
            </a:endParaRPr>
          </a:p>
        </p:txBody>
      </p:sp>
      <p:sp>
        <p:nvSpPr>
          <p:cNvPr id="8" name="Slide Number Placeholder 7"/>
          <p:cNvSpPr>
            <a:spLocks noGrp="1"/>
          </p:cNvSpPr>
          <p:nvPr>
            <p:ph type="sldNum" sz="quarter" idx="12"/>
          </p:nvPr>
        </p:nvSpPr>
        <p:spPr/>
        <p:txBody>
          <a:bodyPr/>
          <a:lstStyle/>
          <a:p>
            <a:fld id="{5EDEA8DC-2C19-4624-B6C2-CB92A968E07B}" type="slidenum">
              <a:rPr lang="en-US" smtClean="0"/>
              <a:t>2</a:t>
            </a:fld>
            <a:endParaRPr lang="en-US" dirty="0"/>
          </a:p>
        </p:txBody>
      </p:sp>
      <p:pic>
        <p:nvPicPr>
          <p:cNvPr id="13" name="Picture 12">
            <a:extLst>
              <a:ext uri="{FF2B5EF4-FFF2-40B4-BE49-F238E27FC236}">
                <a16:creationId xmlns:a16="http://schemas.microsoft.com/office/drawing/2014/main" id="{751101C7-8B59-4BC4-97F1-C81FD89F99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416" y="0"/>
            <a:ext cx="945761" cy="945761"/>
          </a:xfrm>
          <a:prstGeom prst="rect">
            <a:avLst/>
          </a:prstGeom>
        </p:spPr>
      </p:pic>
      <p:sp>
        <p:nvSpPr>
          <p:cNvPr id="14" name="TextBox 13">
            <a:extLst>
              <a:ext uri="{FF2B5EF4-FFF2-40B4-BE49-F238E27FC236}">
                <a16:creationId xmlns:a16="http://schemas.microsoft.com/office/drawing/2014/main" id="{5CF20CDA-9E25-4BC6-9EB2-5ED6EE6245F3}"/>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F1C55189-3A0F-455F-9D56-CFF26001C2C0}"/>
              </a:ext>
            </a:extLst>
          </p:cNvPr>
          <p:cNvGraphicFramePr>
            <a:graphicFrameLocks noGrp="1"/>
          </p:cNvGraphicFramePr>
          <p:nvPr>
            <p:extLst>
              <p:ext uri="{D42A27DB-BD31-4B8C-83A1-F6EECF244321}">
                <p14:modId xmlns:p14="http://schemas.microsoft.com/office/powerpoint/2010/main" val="2985918403"/>
              </p:ext>
            </p:extLst>
          </p:nvPr>
        </p:nvGraphicFramePr>
        <p:xfrm>
          <a:off x="482600" y="1015846"/>
          <a:ext cx="11247120" cy="5029200"/>
        </p:xfrm>
        <a:graphic>
          <a:graphicData uri="http://schemas.openxmlformats.org/drawingml/2006/table">
            <a:tbl>
              <a:tblPr firstRow="1" bandRow="1">
                <a:tableStyleId>{69CF1AB2-1976-4502-BF36-3FF5EA218861}</a:tableStyleId>
              </a:tblPr>
              <a:tblGrid>
                <a:gridCol w="5623560">
                  <a:extLst>
                    <a:ext uri="{9D8B030D-6E8A-4147-A177-3AD203B41FA5}">
                      <a16:colId xmlns:a16="http://schemas.microsoft.com/office/drawing/2014/main" val="3694140960"/>
                    </a:ext>
                  </a:extLst>
                </a:gridCol>
                <a:gridCol w="5623560">
                  <a:extLst>
                    <a:ext uri="{9D8B030D-6E8A-4147-A177-3AD203B41FA5}">
                      <a16:colId xmlns:a16="http://schemas.microsoft.com/office/drawing/2014/main" val="1929811404"/>
                    </a:ext>
                  </a:extLst>
                </a:gridCol>
              </a:tblGrid>
              <a:tr h="323088">
                <a:tc>
                  <a:txBody>
                    <a:bodyPr/>
                    <a:lstStyle/>
                    <a:p>
                      <a:r>
                        <a:rPr lang="az-Latn-AZ" sz="1600" dirty="0">
                          <a:solidFill>
                            <a:schemeClr val="bg1"/>
                          </a:solidFill>
                        </a:rPr>
                        <a:t>Texniki tapşırığın ümumi təsviri</a:t>
                      </a:r>
                      <a:endParaRPr lang="en-US" sz="16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9CD5"/>
                    </a:solidFill>
                  </a:tcPr>
                </a:tc>
                <a:tc>
                  <a:txBody>
                    <a:bodyPr/>
                    <a:lstStyle/>
                    <a:p>
                      <a:r>
                        <a:rPr lang="az-Latn-AZ" sz="1600" b="0" dirty="0"/>
                        <a:t>Asim İmanov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89435729"/>
                  </a:ext>
                </a:extLst>
              </a:tr>
              <a:tr h="323088">
                <a:tc>
                  <a:txBody>
                    <a:bodyPr/>
                    <a:lstStyle/>
                    <a:p>
                      <a:r>
                        <a:rPr lang="az-Latn-AZ" sz="1600" b="1" dirty="0">
                          <a:solidFill>
                            <a:schemeClr val="bg1"/>
                          </a:solidFill>
                        </a:rPr>
                        <a:t>Mexanika altsistemi</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9CD5"/>
                    </a:solidFill>
                  </a:tcPr>
                </a:tc>
                <a:tc>
                  <a:txBody>
                    <a:bodyPr/>
                    <a:lstStyle/>
                    <a:p>
                      <a:endParaRPr lang="en-US" sz="16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EEF"/>
                    </a:solidFill>
                  </a:tcPr>
                </a:tc>
                <a:extLst>
                  <a:ext uri="{0D108BD9-81ED-4DB2-BD59-A6C34878D82A}">
                    <a16:rowId xmlns:a16="http://schemas.microsoft.com/office/drawing/2014/main" val="1719286526"/>
                  </a:ext>
                </a:extLst>
              </a:tr>
              <a:tr h="323088">
                <a:tc>
                  <a:txBody>
                    <a:bodyPr/>
                    <a:lstStyle/>
                    <a:p>
                      <a:pPr marL="285750" indent="-285750">
                        <a:buFont typeface="Wingdings" panose="05000000000000000000" pitchFamily="2" charset="2"/>
                        <a:buChar char="Ø"/>
                      </a:pPr>
                      <a:r>
                        <a:rPr lang="az-Latn-AZ" sz="1600" dirty="0"/>
                        <a:t>Struktur dizaynı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Calal Əlizadə, Emin Payızov, Kamran Əsgərov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3368450"/>
                  </a:ext>
                </a:extLst>
              </a:tr>
              <a:tr h="323088">
                <a:tc>
                  <a:txBody>
                    <a:bodyPr/>
                    <a:lstStyle/>
                    <a:p>
                      <a:pPr marL="285750" indent="-285750">
                        <a:buFont typeface="Wingdings" panose="05000000000000000000" pitchFamily="2" charset="2"/>
                        <a:buChar char="Ø"/>
                      </a:pPr>
                      <a:r>
                        <a:rPr lang="az-Latn-AZ" sz="1600" dirty="0"/>
                        <a:t>Enməyə nəzarət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Kamran Mikayılov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0906208"/>
                  </a:ext>
                </a:extLst>
              </a:tr>
              <a:tr h="323088">
                <a:tc>
                  <a:txBody>
                    <a:bodyPr/>
                    <a:lstStyle/>
                    <a:p>
                      <a:r>
                        <a:rPr lang="az-Latn-AZ" sz="1600" b="1" dirty="0">
                          <a:solidFill>
                            <a:schemeClr val="bg1"/>
                          </a:solidFill>
                        </a:rPr>
                        <a:t>Elektronika altsistemi</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9CD5"/>
                    </a:solidFill>
                  </a:tcPr>
                </a:tc>
                <a:tc>
                  <a:txBody>
                    <a:bodyPr/>
                    <a:lstStyle/>
                    <a:p>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3799406154"/>
                  </a:ext>
                </a:extLst>
              </a:tr>
              <a:tr h="323088">
                <a:tc>
                  <a:txBody>
                    <a:bodyPr/>
                    <a:lstStyle/>
                    <a:p>
                      <a:pPr marL="285750" indent="-285750">
                        <a:buFont typeface="Wingdings" panose="05000000000000000000" pitchFamily="2" charset="2"/>
                        <a:buChar char="Ø"/>
                      </a:pPr>
                      <a:r>
                        <a:rPr lang="az-Latn-AZ" sz="1600" dirty="0"/>
                        <a:t>Sensorlar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Kamran Əsgərov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0154750"/>
                  </a:ext>
                </a:extLst>
              </a:tr>
              <a:tr h="323088">
                <a:tc>
                  <a:txBody>
                    <a:bodyPr/>
                    <a:lstStyle/>
                    <a:p>
                      <a:pPr marL="285750" indent="-285750">
                        <a:buFont typeface="Wingdings" panose="05000000000000000000" pitchFamily="2" charset="2"/>
                        <a:buChar char="Ø"/>
                      </a:pPr>
                      <a:r>
                        <a:rPr lang="az-Latn-AZ" sz="1600" dirty="0"/>
                        <a:t>Kommunikasiya və Verilənlərin İdarəedilməsi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Kamran Əsgərov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3363804"/>
                  </a:ext>
                </a:extLst>
              </a:tr>
              <a:tr h="323088">
                <a:tc>
                  <a:txBody>
                    <a:bodyPr/>
                    <a:lstStyle/>
                    <a:p>
                      <a:pPr marL="285750" indent="-285750">
                        <a:buFont typeface="Wingdings" panose="05000000000000000000" pitchFamily="2" charset="2"/>
                        <a:buChar char="Ø"/>
                      </a:pPr>
                      <a:r>
                        <a:rPr lang="az-Latn-AZ" sz="1600" dirty="0"/>
                        <a:t>Enerji sərfiyyatı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Kamran Mikayılov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7336694"/>
                  </a:ext>
                </a:extLst>
              </a:tr>
              <a:tr h="323088">
                <a:tc>
                  <a:txBody>
                    <a:bodyPr/>
                    <a:lstStyle/>
                    <a:p>
                      <a:r>
                        <a:rPr lang="az-Latn-AZ" sz="1600" b="1" dirty="0">
                          <a:solidFill>
                            <a:schemeClr val="bg1"/>
                          </a:solidFill>
                        </a:rPr>
                        <a:t>Proqram təminatı altsistemi</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9CD5"/>
                    </a:solidFill>
                  </a:tcPr>
                </a:tc>
                <a:tc>
                  <a:txBody>
                    <a:bodyPr/>
                    <a:lstStyle/>
                    <a:p>
                      <a:endParaRPr lang="en-US" sz="16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716994257"/>
                  </a:ext>
                </a:extLst>
              </a:tr>
              <a:tr h="323088">
                <a:tc>
                  <a:txBody>
                    <a:bodyPr/>
                    <a:lstStyle/>
                    <a:p>
                      <a:pPr marL="285750" indent="-285750">
                        <a:buFont typeface="Wingdings" panose="05000000000000000000" pitchFamily="2" charset="2"/>
                        <a:buChar char="Ø"/>
                      </a:pPr>
                      <a:r>
                        <a:rPr lang="az-Latn-AZ" sz="1600" dirty="0"/>
                        <a:t>Uçuş proqramının dizaynı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Kamran Əsgərov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5651750"/>
                  </a:ext>
                </a:extLst>
              </a:tr>
              <a:tr h="323088">
                <a:tc>
                  <a:txBody>
                    <a:bodyPr/>
                    <a:lstStyle/>
                    <a:p>
                      <a:pPr marL="285750" indent="-285750">
                        <a:buFont typeface="Wingdings" panose="05000000000000000000" pitchFamily="2" charset="2"/>
                        <a:buChar char="Ø"/>
                      </a:pPr>
                      <a:r>
                        <a:rPr lang="az-Latn-AZ" sz="1600" dirty="0"/>
                        <a:t>Yerüstü idarəetmə stansiyanın proqram təminatı bölməsi</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Kamran Əsgərov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533645"/>
                  </a:ext>
                </a:extLst>
              </a:tr>
              <a:tr h="323088">
                <a:tc>
                  <a:txBody>
                    <a:bodyPr/>
                    <a:lstStyle/>
                    <a:p>
                      <a:r>
                        <a:rPr lang="az-Latn-AZ" sz="1600" b="1" dirty="0">
                          <a:solidFill>
                            <a:schemeClr val="bg1"/>
                          </a:solidFill>
                        </a:rPr>
                        <a:t>Əlavə tapşırıq</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9CD5"/>
                    </a:solidFill>
                  </a:tcPr>
                </a:tc>
                <a:tc>
                  <a:txBody>
                    <a:bodyPr/>
                    <a:lstStyle/>
                    <a:p>
                      <a:r>
                        <a:rPr lang="az-Latn-AZ" sz="1600" b="0" dirty="0"/>
                        <a:t>Kamran Əsgərov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2DEEF"/>
                    </a:solidFill>
                  </a:tcPr>
                </a:tc>
                <a:extLst>
                  <a:ext uri="{0D108BD9-81ED-4DB2-BD59-A6C34878D82A}">
                    <a16:rowId xmlns:a16="http://schemas.microsoft.com/office/drawing/2014/main" val="3597718580"/>
                  </a:ext>
                </a:extLst>
              </a:tr>
              <a:tr h="323088">
                <a:tc>
                  <a:txBody>
                    <a:bodyPr/>
                    <a:lstStyle/>
                    <a:p>
                      <a:r>
                        <a:rPr lang="az-Latn-AZ" sz="1600" b="1" dirty="0">
                          <a:solidFill>
                            <a:schemeClr val="bg1"/>
                          </a:solidFill>
                        </a:rPr>
                        <a:t>Planlaşdırma və maliyyə hissəsi</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9CD5"/>
                    </a:solidFill>
                  </a:tcPr>
                </a:tc>
                <a:tc>
                  <a:txBody>
                    <a:bodyPr/>
                    <a:lstStyle/>
                    <a:p>
                      <a:endParaRPr lang="en-US" sz="16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3829471616"/>
                  </a:ext>
                </a:extLst>
              </a:tr>
              <a:tr h="323088">
                <a:tc>
                  <a:txBody>
                    <a:bodyPr/>
                    <a:lstStyle/>
                    <a:p>
                      <a:pPr marL="285750" indent="-285750">
                        <a:buFont typeface="Wingdings" panose="05000000000000000000" pitchFamily="2" charset="2"/>
                        <a:buChar char="Ø"/>
                      </a:pPr>
                      <a:r>
                        <a:rPr lang="az-Latn-AZ" sz="1600" dirty="0"/>
                        <a:t>Planlaşdırma</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Asim İmanov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7923590"/>
                  </a:ext>
                </a:extLst>
              </a:tr>
              <a:tr h="323088">
                <a:tc>
                  <a:txBody>
                    <a:bodyPr/>
                    <a:lstStyle/>
                    <a:p>
                      <a:pPr marL="285750" indent="-285750">
                        <a:buFont typeface="Wingdings" panose="05000000000000000000" pitchFamily="2" charset="2"/>
                        <a:buChar char="Ø"/>
                      </a:pPr>
                      <a:r>
                        <a:rPr lang="az-Latn-AZ" sz="1600" dirty="0"/>
                        <a:t>Maliyyə</a:t>
                      </a: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az-Latn-AZ" sz="1600" b="0" dirty="0"/>
                        <a:t>Emin Payızov</a:t>
                      </a:r>
                      <a:endParaRPr lang="en-US" sz="16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402184"/>
                  </a:ext>
                </a:extLst>
              </a:tr>
            </a:tbl>
          </a:graphicData>
        </a:graphic>
      </p:graphicFrame>
    </p:spTree>
    <p:extLst>
      <p:ext uri="{BB962C8B-B14F-4D97-AF65-F5344CB8AC3E}">
        <p14:creationId xmlns:p14="http://schemas.microsoft.com/office/powerpoint/2010/main" val="4181229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t>Təqdimatçı: Kamran Mikayılov</a:t>
            </a:r>
            <a:endParaRPr lang="en-US" sz="1400" dirty="0"/>
          </a:p>
        </p:txBody>
      </p:sp>
      <p:sp>
        <p:nvSpPr>
          <p:cNvPr id="12" name="Shape 173"/>
          <p:cNvSpPr txBox="1">
            <a:spLocks/>
          </p:cNvSpPr>
          <p:nvPr/>
        </p:nvSpPr>
        <p:spPr>
          <a:xfrm>
            <a:off x="1111250" y="259559"/>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kern="0" dirty="0">
              <a:solidFill>
                <a:srgbClr val="333399"/>
              </a:solidFill>
            </a:endParaRPr>
          </a:p>
        </p:txBody>
      </p:sp>
      <p:sp>
        <p:nvSpPr>
          <p:cNvPr id="13" name="Shape 173"/>
          <p:cNvSpPr txBox="1">
            <a:spLocks/>
          </p:cNvSpPr>
          <p:nvPr/>
        </p:nvSpPr>
        <p:spPr>
          <a:xfrm>
            <a:off x="2103438" y="2296334"/>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Enməyə nəzarət bölməsi</a:t>
            </a:r>
          </a:p>
        </p:txBody>
      </p:sp>
      <p:sp>
        <p:nvSpPr>
          <p:cNvPr id="14" name="Shape 174"/>
          <p:cNvSpPr txBox="1">
            <a:spLocks/>
          </p:cNvSpPr>
          <p:nvPr/>
        </p:nvSpPr>
        <p:spPr>
          <a:xfrm>
            <a:off x="2870199" y="3911586"/>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az-Latn-AZ" sz="2400" b="1" i="0" u="none" strike="noStrike" kern="0" cap="none" spc="0" normalizeH="0" baseline="0" noProof="0" dirty="0">
                <a:ln>
                  <a:noFill/>
                </a:ln>
                <a:solidFill>
                  <a:srgbClr val="000000"/>
                </a:solidFill>
                <a:effectLst/>
                <a:uLnTx/>
                <a:uFillTx/>
                <a:latin typeface="Arial"/>
                <a:cs typeface="Arial"/>
                <a:sym typeface="Arial"/>
              </a:rPr>
              <a:t>Kamran Mikayılov</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20</a:t>
            </a:fld>
            <a:endParaRPr lang="en-US" dirty="0"/>
          </a:p>
        </p:txBody>
      </p:sp>
      <p:pic>
        <p:nvPicPr>
          <p:cNvPr id="15" name="Picture 14">
            <a:extLst>
              <a:ext uri="{FF2B5EF4-FFF2-40B4-BE49-F238E27FC236}">
                <a16:creationId xmlns:a16="http://schemas.microsoft.com/office/drawing/2014/main" id="{F5D74762-968B-4F18-8EA9-DC665FB9DE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4B804F25-A037-4D12-B3C2-FF1D276184FD}"/>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337210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a:t>
            </a:r>
            <a:r>
              <a:rPr lang="az-Latn-AZ" sz="1400" dirty="0"/>
              <a:t>: Kamran Mikayılov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739900" y="272258"/>
            <a:ext cx="6767996"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Enməyə nəzarət altsisteminə ümumi baxış</a:t>
            </a:r>
          </a:p>
        </p:txBody>
      </p:sp>
      <p:sp>
        <p:nvSpPr>
          <p:cNvPr id="2" name="Slide Number Placeholder 1"/>
          <p:cNvSpPr>
            <a:spLocks noGrp="1"/>
          </p:cNvSpPr>
          <p:nvPr>
            <p:ph type="sldNum" sz="quarter" idx="12"/>
          </p:nvPr>
        </p:nvSpPr>
        <p:spPr/>
        <p:txBody>
          <a:bodyPr/>
          <a:lstStyle/>
          <a:p>
            <a:fld id="{5EDEA8DC-2C19-4624-B6C2-CB92A968E07B}" type="slidenum">
              <a:rPr lang="en-US" smtClean="0"/>
              <a:t>21</a:t>
            </a:fld>
            <a:endParaRPr lang="en-US" dirty="0"/>
          </a:p>
        </p:txBody>
      </p:sp>
      <p:pic>
        <p:nvPicPr>
          <p:cNvPr id="14" name="Picture 13">
            <a:extLst>
              <a:ext uri="{FF2B5EF4-FFF2-40B4-BE49-F238E27FC236}">
                <a16:creationId xmlns:a16="http://schemas.microsoft.com/office/drawing/2014/main" id="{EC9753E0-6A9F-43F8-962A-00D963A52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F0E435C-E9C1-4370-87CB-9070D66A2BA6}"/>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35365" t="23309" r="32252" b="26162"/>
          <a:stretch/>
        </p:blipFill>
        <p:spPr>
          <a:xfrm>
            <a:off x="4335778" y="2449609"/>
            <a:ext cx="1406299" cy="2895102"/>
          </a:xfrm>
          <a:prstGeom prst="rect">
            <a:avLst/>
          </a:prstGeom>
        </p:spPr>
      </p:pic>
      <p:cxnSp>
        <p:nvCxnSpPr>
          <p:cNvPr id="50" name="Straight Arrow Connector 49">
            <a:extLst>
              <a:ext uri="{FF2B5EF4-FFF2-40B4-BE49-F238E27FC236}">
                <a16:creationId xmlns:a16="http://schemas.microsoft.com/office/drawing/2014/main" id="{4A225752-8952-4984-ADE4-93D10AAA07CE}"/>
              </a:ext>
            </a:extLst>
          </p:cNvPr>
          <p:cNvCxnSpPr>
            <a:cxnSpLocks/>
          </p:cNvCxnSpPr>
          <p:nvPr/>
        </p:nvCxnSpPr>
        <p:spPr>
          <a:xfrm flipV="1">
            <a:off x="1452247" y="1927742"/>
            <a:ext cx="115356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75C5771-93D7-4D2C-A45D-4C8AE6D558F0}"/>
              </a:ext>
            </a:extLst>
          </p:cNvPr>
          <p:cNvSpPr txBox="1"/>
          <p:nvPr/>
        </p:nvSpPr>
        <p:spPr>
          <a:xfrm>
            <a:off x="2563344" y="1367948"/>
            <a:ext cx="2142167" cy="1077218"/>
          </a:xfrm>
          <a:prstGeom prst="rect">
            <a:avLst/>
          </a:prstGeom>
          <a:noFill/>
        </p:spPr>
        <p:txBody>
          <a:bodyPr wrap="square" rtlCol="0" anchor="t">
            <a:spAutoFit/>
          </a:bodyPr>
          <a:lstStyle/>
          <a:p>
            <a:pPr algn="ctr"/>
            <a:r>
              <a:rPr lang="az-Latn-AZ" sz="1600" b="1" dirty="0"/>
              <a:t>400 metrdən buraxılır</a:t>
            </a:r>
            <a:r>
              <a:rPr lang="az-Latn-AZ" sz="1600" b="1" dirty="0">
                <a:cs typeface="Calibri"/>
              </a:rPr>
              <a:t>.</a:t>
            </a:r>
          </a:p>
          <a:p>
            <a:pPr algn="ctr"/>
            <a:r>
              <a:rPr lang="az-Latn-AZ" sz="1600" b="1" dirty="0" err="1">
                <a:cs typeface="Calibri"/>
              </a:rPr>
              <a:t>Servomotor</a:t>
            </a:r>
            <a:r>
              <a:rPr lang="az-Latn-AZ" sz="1600" b="1" dirty="0">
                <a:cs typeface="Calibri"/>
              </a:rPr>
              <a:t> vasitəsi ilə CanSat konteynerdən </a:t>
            </a:r>
          </a:p>
          <a:p>
            <a:pPr algn="ctr"/>
            <a:r>
              <a:rPr lang="az-Latn-AZ" sz="1600" b="1" dirty="0">
                <a:cs typeface="Calibri"/>
              </a:rPr>
              <a:t>ayrılır.</a:t>
            </a:r>
            <a:endParaRPr lang="az-Latn-AZ" dirty="0"/>
          </a:p>
        </p:txBody>
      </p:sp>
      <p:cxnSp>
        <p:nvCxnSpPr>
          <p:cNvPr id="57" name="Straight Arrow Connector 56">
            <a:extLst>
              <a:ext uri="{FF2B5EF4-FFF2-40B4-BE49-F238E27FC236}">
                <a16:creationId xmlns:a16="http://schemas.microsoft.com/office/drawing/2014/main" id="{ED390529-703C-4F6C-94F6-0E864B5358DB}"/>
              </a:ext>
            </a:extLst>
          </p:cNvPr>
          <p:cNvCxnSpPr>
            <a:cxnSpLocks/>
          </p:cNvCxnSpPr>
          <p:nvPr/>
        </p:nvCxnSpPr>
        <p:spPr>
          <a:xfrm flipH="1">
            <a:off x="1953884" y="3780616"/>
            <a:ext cx="996693" cy="42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l="41104" t="24732" r="43273" b="31483"/>
          <a:stretch/>
        </p:blipFill>
        <p:spPr>
          <a:xfrm rot="2407518">
            <a:off x="3190810" y="3098097"/>
            <a:ext cx="753185" cy="1142682"/>
          </a:xfrm>
          <a:prstGeom prst="rect">
            <a:avLst/>
          </a:prstGeom>
        </p:spPr>
      </p:pic>
      <p:pic>
        <p:nvPicPr>
          <p:cNvPr id="3" name="Рисунок 10">
            <a:extLst>
              <a:ext uri="{FF2B5EF4-FFF2-40B4-BE49-F238E27FC236}">
                <a16:creationId xmlns:a16="http://schemas.microsoft.com/office/drawing/2014/main" id="{B2F8F55A-CF77-4C91-B7D8-D9BD04F09D93}"/>
              </a:ext>
            </a:extLst>
          </p:cNvPr>
          <p:cNvPicPr>
            <a:picLocks noChangeAspect="1"/>
          </p:cNvPicPr>
          <p:nvPr/>
        </p:nvPicPr>
        <p:blipFill rotWithShape="1">
          <a:blip r:embed="rId6"/>
          <a:srcRect l="20762" t="21168" r="34750" b="11947"/>
          <a:stretch/>
        </p:blipFill>
        <p:spPr>
          <a:xfrm rot="20400000">
            <a:off x="9317843" y="4163450"/>
            <a:ext cx="2571579" cy="2166802"/>
          </a:xfrm>
          <a:prstGeom prst="rect">
            <a:avLst/>
          </a:prstGeom>
        </p:spPr>
      </p:pic>
      <p:sp>
        <p:nvSpPr>
          <p:cNvPr id="17" name="TextBox 16">
            <a:extLst>
              <a:ext uri="{FF2B5EF4-FFF2-40B4-BE49-F238E27FC236}">
                <a16:creationId xmlns:a16="http://schemas.microsoft.com/office/drawing/2014/main" id="{705C8EFA-3D5B-49FE-BC05-ABBF17B82C65}"/>
              </a:ext>
            </a:extLst>
          </p:cNvPr>
          <p:cNvSpPr txBox="1"/>
          <p:nvPr/>
        </p:nvSpPr>
        <p:spPr>
          <a:xfrm>
            <a:off x="66134" y="3811435"/>
            <a:ext cx="1966822"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cs typeface="Calibri"/>
              </a:rPr>
              <a:t>Paraşüt</a:t>
            </a:r>
            <a:r>
              <a:rPr lang="ru-RU" b="1" dirty="0">
                <a:cs typeface="Calibri"/>
              </a:rPr>
              <a:t> </a:t>
            </a:r>
            <a:r>
              <a:rPr lang="ru-RU" b="1" err="1">
                <a:cs typeface="Calibri"/>
              </a:rPr>
              <a:t>konteynerdən</a:t>
            </a:r>
            <a:r>
              <a:rPr lang="ru-RU" b="1" dirty="0">
                <a:cs typeface="Calibri"/>
              </a:rPr>
              <a:t> </a:t>
            </a:r>
            <a:r>
              <a:rPr lang="az-Latn-AZ" b="1" dirty="0">
                <a:cs typeface="Calibri"/>
              </a:rPr>
              <a:t>ayrıldıqdan</a:t>
            </a:r>
            <a:r>
              <a:rPr lang="ru-RU" b="1" dirty="0">
                <a:cs typeface="Calibri"/>
              </a:rPr>
              <a:t> </a:t>
            </a:r>
            <a:r>
              <a:rPr lang="ru-RU" b="1" dirty="0" err="1">
                <a:cs typeface="Calibri"/>
              </a:rPr>
              <a:t>dərhal</a:t>
            </a:r>
            <a:r>
              <a:rPr lang="ru-RU" b="1" dirty="0">
                <a:cs typeface="Calibri"/>
              </a:rPr>
              <a:t> </a:t>
            </a:r>
            <a:r>
              <a:rPr lang="ru-RU" b="1" dirty="0" err="1">
                <a:cs typeface="Calibri"/>
              </a:rPr>
              <a:t>sonra</a:t>
            </a:r>
            <a:r>
              <a:rPr lang="ru-RU" b="1" dirty="0">
                <a:cs typeface="Calibri"/>
              </a:rPr>
              <a:t> </a:t>
            </a:r>
            <a:r>
              <a:rPr lang="ru-RU" b="1" dirty="0" err="1">
                <a:cs typeface="Calibri"/>
              </a:rPr>
              <a:t>avtomatik</a:t>
            </a:r>
            <a:r>
              <a:rPr lang="ru-RU" b="1" dirty="0">
                <a:cs typeface="Calibri"/>
              </a:rPr>
              <a:t> </a:t>
            </a:r>
            <a:r>
              <a:rPr lang="ru-RU" b="1" dirty="0" err="1">
                <a:cs typeface="Calibri"/>
              </a:rPr>
              <a:t>açılır</a:t>
            </a:r>
            <a:r>
              <a:rPr lang="ru-RU" b="1" dirty="0">
                <a:cs typeface="Calibri"/>
              </a:rPr>
              <a:t>.</a:t>
            </a:r>
          </a:p>
        </p:txBody>
      </p:sp>
      <p:cxnSp>
        <p:nvCxnSpPr>
          <p:cNvPr id="18" name="Прямая со стрелкой 17">
            <a:extLst>
              <a:ext uri="{FF2B5EF4-FFF2-40B4-BE49-F238E27FC236}">
                <a16:creationId xmlns:a16="http://schemas.microsoft.com/office/drawing/2014/main" id="{1F54F1CE-9EA5-4EC4-B965-A493F6E43E35}"/>
              </a:ext>
            </a:extLst>
          </p:cNvPr>
          <p:cNvCxnSpPr/>
          <p:nvPr/>
        </p:nvCxnSpPr>
        <p:spPr>
          <a:xfrm flipV="1">
            <a:off x="5509407" y="3577088"/>
            <a:ext cx="943155" cy="7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26B177C-009A-480F-BFB4-65DA76DE3A0A}"/>
              </a:ext>
            </a:extLst>
          </p:cNvPr>
          <p:cNvSpPr txBox="1"/>
          <p:nvPr/>
        </p:nvSpPr>
        <p:spPr>
          <a:xfrm>
            <a:off x="6363423" y="1812984"/>
            <a:ext cx="2728821" cy="36933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cs typeface="Calibri"/>
              </a:rPr>
              <a:t>Ən</a:t>
            </a:r>
            <a:r>
              <a:rPr lang="ru-RU" b="1" dirty="0">
                <a:cs typeface="Calibri"/>
              </a:rPr>
              <a:t> </a:t>
            </a:r>
            <a:r>
              <a:rPr lang="ru-RU" b="1" dirty="0" err="1">
                <a:cs typeface="Calibri"/>
              </a:rPr>
              <a:t>azı</a:t>
            </a:r>
            <a:r>
              <a:rPr lang="ru-RU" b="1" dirty="0">
                <a:cs typeface="Calibri"/>
              </a:rPr>
              <a:t> 2 </a:t>
            </a:r>
            <a:r>
              <a:rPr lang="ru-RU" b="1" dirty="0" err="1">
                <a:cs typeface="Calibri"/>
              </a:rPr>
              <a:t>dəqiqə</a:t>
            </a:r>
            <a:r>
              <a:rPr lang="ru-RU" b="1" dirty="0">
                <a:cs typeface="Calibri"/>
              </a:rPr>
              <a:t> </a:t>
            </a:r>
            <a:r>
              <a:rPr lang="ru-RU" b="1" dirty="0" err="1">
                <a:cs typeface="Calibri"/>
              </a:rPr>
              <a:t>ərzində</a:t>
            </a:r>
            <a:r>
              <a:rPr lang="ru-RU" b="1" dirty="0">
                <a:cs typeface="Calibri"/>
              </a:rPr>
              <a:t> </a:t>
            </a:r>
            <a:r>
              <a:rPr lang="ru-RU" b="1" dirty="0" err="1">
                <a:cs typeface="Calibri"/>
              </a:rPr>
              <a:t>düşən</a:t>
            </a:r>
            <a:r>
              <a:rPr lang="ru-RU" b="1" dirty="0">
                <a:cs typeface="Calibri"/>
              </a:rPr>
              <a:t> </a:t>
            </a:r>
            <a:r>
              <a:rPr lang="ru-RU" b="1" dirty="0" err="1">
                <a:cs typeface="Calibri"/>
              </a:rPr>
              <a:t>CanSat</a:t>
            </a:r>
            <a:r>
              <a:rPr lang="ru-RU" b="1" dirty="0">
                <a:cs typeface="Calibri"/>
              </a:rPr>
              <a:t> </a:t>
            </a:r>
            <a:r>
              <a:rPr lang="ru-RU" b="1" dirty="0" err="1">
                <a:cs typeface="Calibri"/>
              </a:rPr>
              <a:t>havanın</a:t>
            </a:r>
            <a:r>
              <a:rPr lang="ru-RU" b="1" dirty="0">
                <a:cs typeface="Calibri"/>
              </a:rPr>
              <a:t> </a:t>
            </a:r>
            <a:r>
              <a:rPr lang="ru-RU" b="1" dirty="0" err="1">
                <a:cs typeface="Calibri"/>
              </a:rPr>
              <a:t>təzyiqini</a:t>
            </a:r>
            <a:r>
              <a:rPr lang="ru-RU" b="1" dirty="0">
                <a:cs typeface="Calibri"/>
              </a:rPr>
              <a:t>, </a:t>
            </a:r>
            <a:r>
              <a:rPr lang="ru-RU" b="1" dirty="0" err="1">
                <a:cs typeface="Calibri"/>
              </a:rPr>
              <a:t>temperaturunu</a:t>
            </a:r>
            <a:r>
              <a:rPr lang="ru-RU" b="1" dirty="0">
                <a:cs typeface="Calibri"/>
              </a:rPr>
              <a:t>, GPS </a:t>
            </a:r>
            <a:r>
              <a:rPr lang="ru-RU" b="1" dirty="0" err="1">
                <a:cs typeface="Calibri"/>
              </a:rPr>
              <a:t>məlumatlarını</a:t>
            </a:r>
            <a:r>
              <a:rPr lang="ru-RU" b="1" dirty="0">
                <a:cs typeface="Calibri"/>
              </a:rPr>
              <a:t> </a:t>
            </a:r>
            <a:r>
              <a:rPr lang="ru-RU" b="1" dirty="0" err="1">
                <a:cs typeface="Calibri"/>
              </a:rPr>
              <a:t>yığıb</a:t>
            </a:r>
            <a:r>
              <a:rPr lang="ru-RU" b="1" dirty="0">
                <a:cs typeface="Calibri"/>
              </a:rPr>
              <a:t>, </a:t>
            </a:r>
            <a:r>
              <a:rPr lang="ru-RU" b="1" dirty="0" err="1">
                <a:cs typeface="Calibri"/>
              </a:rPr>
              <a:t>sonra</a:t>
            </a:r>
            <a:r>
              <a:rPr lang="ru-RU" b="1" dirty="0">
                <a:cs typeface="Calibri"/>
              </a:rPr>
              <a:t>  I2C </a:t>
            </a:r>
            <a:r>
              <a:rPr lang="ru-RU" b="1" dirty="0" err="1">
                <a:cs typeface="Calibri"/>
              </a:rPr>
              <a:t>vasitəsi</a:t>
            </a:r>
            <a:r>
              <a:rPr lang="ru-RU" b="1" dirty="0">
                <a:cs typeface="Calibri"/>
              </a:rPr>
              <a:t> </a:t>
            </a:r>
            <a:r>
              <a:rPr lang="ru-RU" b="1" dirty="0" err="1">
                <a:cs typeface="Calibri"/>
              </a:rPr>
              <a:t>ilə</a:t>
            </a:r>
            <a:r>
              <a:rPr lang="ru-RU" b="1" dirty="0">
                <a:cs typeface="Calibri"/>
              </a:rPr>
              <a:t> </a:t>
            </a:r>
            <a:r>
              <a:rPr lang="ru-RU" b="1" dirty="0" err="1">
                <a:cs typeface="Calibri"/>
              </a:rPr>
              <a:t>bu</a:t>
            </a:r>
            <a:r>
              <a:rPr lang="ru-RU" b="1" dirty="0">
                <a:cs typeface="Calibri"/>
              </a:rPr>
              <a:t> </a:t>
            </a:r>
            <a:r>
              <a:rPr lang="ru-RU" b="1" dirty="0" err="1">
                <a:cs typeface="Calibri"/>
              </a:rPr>
              <a:t>məlumatları</a:t>
            </a:r>
            <a:r>
              <a:rPr lang="ru-RU" b="1" dirty="0">
                <a:cs typeface="Calibri"/>
              </a:rPr>
              <a:t> MCU-</a:t>
            </a:r>
            <a:r>
              <a:rPr lang="ru-RU" b="1" dirty="0" err="1">
                <a:cs typeface="Calibri"/>
              </a:rPr>
              <a:t>ya</a:t>
            </a:r>
            <a:r>
              <a:rPr lang="ru-RU" b="1" dirty="0">
                <a:cs typeface="Calibri"/>
              </a:rPr>
              <a:t> </a:t>
            </a:r>
            <a:r>
              <a:rPr lang="ru-RU" b="1" dirty="0" err="1">
                <a:cs typeface="Calibri"/>
              </a:rPr>
              <a:t>göndərəcək</a:t>
            </a:r>
            <a:r>
              <a:rPr lang="ru-RU" b="1" dirty="0">
                <a:cs typeface="Calibri"/>
              </a:rPr>
              <a:t>. </a:t>
            </a:r>
            <a:r>
              <a:rPr lang="ru-RU" b="1" dirty="0" err="1">
                <a:cs typeface="Calibri"/>
              </a:rPr>
              <a:t>Məlumatların</a:t>
            </a:r>
            <a:r>
              <a:rPr lang="ru-RU" b="1" dirty="0">
                <a:cs typeface="Calibri"/>
              </a:rPr>
              <a:t>  </a:t>
            </a:r>
            <a:r>
              <a:rPr lang="ru-RU" b="1" dirty="0" err="1">
                <a:cs typeface="Calibri"/>
              </a:rPr>
              <a:t>paketə</a:t>
            </a:r>
            <a:r>
              <a:rPr lang="ru-RU" b="1" dirty="0">
                <a:cs typeface="Calibri"/>
              </a:rPr>
              <a:t> </a:t>
            </a:r>
            <a:r>
              <a:rPr lang="ru-RU" b="1" dirty="0" err="1">
                <a:cs typeface="Calibri"/>
              </a:rPr>
              <a:t>yığılmasından</a:t>
            </a:r>
            <a:r>
              <a:rPr lang="ru-RU" b="1" dirty="0">
                <a:cs typeface="Calibri"/>
              </a:rPr>
              <a:t> </a:t>
            </a:r>
            <a:r>
              <a:rPr lang="ru-RU" b="1" dirty="0" err="1">
                <a:cs typeface="Calibri"/>
              </a:rPr>
              <a:t>sonra</a:t>
            </a:r>
            <a:r>
              <a:rPr lang="ru-RU" b="1" dirty="0">
                <a:cs typeface="Calibri"/>
              </a:rPr>
              <a:t>, </a:t>
            </a:r>
            <a:r>
              <a:rPr lang="ru-RU" b="1" dirty="0" err="1">
                <a:cs typeface="Calibri"/>
              </a:rPr>
              <a:t>arduino</a:t>
            </a:r>
            <a:r>
              <a:rPr lang="ru-RU" b="1" dirty="0">
                <a:cs typeface="Calibri"/>
              </a:rPr>
              <a:t> UART </a:t>
            </a:r>
            <a:r>
              <a:rPr lang="ru-RU" b="1" dirty="0" err="1">
                <a:cs typeface="Calibri"/>
              </a:rPr>
              <a:t>ilə</a:t>
            </a:r>
            <a:r>
              <a:rPr lang="ru-RU" b="1" dirty="0">
                <a:cs typeface="Calibri"/>
              </a:rPr>
              <a:t>  </a:t>
            </a:r>
            <a:r>
              <a:rPr lang="ru-RU" b="1" dirty="0" err="1">
                <a:cs typeface="Calibri"/>
              </a:rPr>
              <a:t>XBee-yə</a:t>
            </a:r>
            <a:r>
              <a:rPr lang="ru-RU" b="1" dirty="0">
                <a:cs typeface="Calibri"/>
              </a:rPr>
              <a:t> </a:t>
            </a:r>
            <a:r>
              <a:rPr lang="ru-RU" b="1" dirty="0" err="1">
                <a:cs typeface="Calibri"/>
              </a:rPr>
              <a:t>göndərəcək</a:t>
            </a:r>
            <a:r>
              <a:rPr lang="ru-RU" b="1" dirty="0">
                <a:cs typeface="Calibri"/>
              </a:rPr>
              <a:t>. </a:t>
            </a:r>
            <a:r>
              <a:rPr lang="ru-RU" b="1" dirty="0" err="1">
                <a:cs typeface="Calibri"/>
              </a:rPr>
              <a:t>Xbee</a:t>
            </a:r>
            <a:r>
              <a:rPr lang="ru-RU" b="1" dirty="0">
                <a:cs typeface="Calibri"/>
              </a:rPr>
              <a:t>  </a:t>
            </a:r>
            <a:r>
              <a:rPr lang="ru-RU" b="1" dirty="0" err="1">
                <a:cs typeface="Calibri"/>
              </a:rPr>
              <a:t>bu</a:t>
            </a:r>
            <a:r>
              <a:rPr lang="ru-RU" b="1" dirty="0">
                <a:cs typeface="Calibri"/>
              </a:rPr>
              <a:t> </a:t>
            </a:r>
            <a:r>
              <a:rPr lang="ru-RU" b="1" err="1">
                <a:cs typeface="Calibri"/>
              </a:rPr>
              <a:t>paketi</a:t>
            </a:r>
            <a:r>
              <a:rPr lang="ru-RU" b="1" dirty="0">
                <a:cs typeface="Calibri"/>
              </a:rPr>
              <a:t> </a:t>
            </a:r>
            <a:r>
              <a:rPr lang="en-US" b="1" dirty="0">
                <a:cs typeface="Calibri"/>
              </a:rPr>
              <a:t>Y</a:t>
            </a:r>
            <a:r>
              <a:rPr lang="az-Latn-AZ" b="1" dirty="0">
                <a:cs typeface="Calibri"/>
              </a:rPr>
              <a:t>İS</a:t>
            </a:r>
            <a:r>
              <a:rPr lang="ru-RU" b="1" dirty="0">
                <a:cs typeface="Calibri"/>
              </a:rPr>
              <a:t>-sə </a:t>
            </a:r>
            <a:r>
              <a:rPr lang="ru-RU" b="1" dirty="0" err="1">
                <a:cs typeface="Calibri"/>
              </a:rPr>
              <a:t>göndərir</a:t>
            </a:r>
            <a:r>
              <a:rPr lang="ru-RU" b="1" dirty="0">
                <a:cs typeface="Calibri"/>
              </a:rPr>
              <a:t>.</a:t>
            </a:r>
          </a:p>
        </p:txBody>
      </p:sp>
      <p:sp>
        <p:nvSpPr>
          <p:cNvPr id="23" name="TextBox 22">
            <a:extLst>
              <a:ext uri="{FF2B5EF4-FFF2-40B4-BE49-F238E27FC236}">
                <a16:creationId xmlns:a16="http://schemas.microsoft.com/office/drawing/2014/main" id="{32540CE6-6E46-4B4F-8B8A-CA78AC7AD986}"/>
              </a:ext>
            </a:extLst>
          </p:cNvPr>
          <p:cNvSpPr txBox="1"/>
          <p:nvPr/>
        </p:nvSpPr>
        <p:spPr>
          <a:xfrm>
            <a:off x="9483302" y="2833777"/>
            <a:ext cx="2714445"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cs typeface="Calibri"/>
              </a:rPr>
              <a:t>CanSat</a:t>
            </a:r>
            <a:r>
              <a:rPr lang="ru-RU" b="1" dirty="0">
                <a:cs typeface="Calibri"/>
              </a:rPr>
              <a:t> </a:t>
            </a:r>
            <a:r>
              <a:rPr lang="ru-RU" b="1" dirty="0" err="1">
                <a:cs typeface="Calibri"/>
              </a:rPr>
              <a:t>enişdən</a:t>
            </a:r>
            <a:r>
              <a:rPr lang="ru-RU" b="1" dirty="0">
                <a:cs typeface="Calibri"/>
              </a:rPr>
              <a:t> </a:t>
            </a:r>
            <a:r>
              <a:rPr lang="ru-RU" b="1" dirty="0" err="1">
                <a:cs typeface="Calibri"/>
              </a:rPr>
              <a:t>sonra</a:t>
            </a:r>
            <a:r>
              <a:rPr lang="ru-RU" b="1" dirty="0">
                <a:cs typeface="Calibri"/>
              </a:rPr>
              <a:t> </a:t>
            </a:r>
            <a:r>
              <a:rPr lang="ru-RU" b="1" err="1">
                <a:cs typeface="Calibri"/>
              </a:rPr>
              <a:t>məlumatları</a:t>
            </a:r>
            <a:r>
              <a:rPr lang="ru-RU" b="1" dirty="0">
                <a:cs typeface="Calibri"/>
              </a:rPr>
              <a:t> </a:t>
            </a:r>
            <a:r>
              <a:rPr lang="az-Latn-AZ" b="1" dirty="0">
                <a:cs typeface="Calibri"/>
              </a:rPr>
              <a:t>g</a:t>
            </a:r>
            <a:r>
              <a:rPr lang="ru-RU" b="1" dirty="0">
                <a:cs typeface="Calibri"/>
              </a:rPr>
              <a:t>öndərməyi dayandırır </a:t>
            </a:r>
            <a:r>
              <a:rPr lang="ru-RU" b="1" dirty="0" err="1">
                <a:cs typeface="Calibri"/>
              </a:rPr>
              <a:t>və</a:t>
            </a:r>
            <a:r>
              <a:rPr lang="ru-RU" b="1" dirty="0">
                <a:cs typeface="Calibri"/>
              </a:rPr>
              <a:t> </a:t>
            </a:r>
            <a:endParaRPr lang="ru-RU" dirty="0"/>
          </a:p>
          <a:p>
            <a:pPr algn="ctr"/>
            <a:r>
              <a:rPr lang="ru-RU" b="1" dirty="0" err="1">
                <a:cs typeface="Calibri"/>
              </a:rPr>
              <a:t>Buzzer</a:t>
            </a:r>
            <a:r>
              <a:rPr lang="ru-RU" b="1" dirty="0">
                <a:cs typeface="Calibri"/>
              </a:rPr>
              <a:t>-ı </a:t>
            </a:r>
            <a:r>
              <a:rPr lang="az-Latn-AZ" b="1" dirty="0">
                <a:cs typeface="Calibri"/>
              </a:rPr>
              <a:t>işə salır</a:t>
            </a:r>
            <a:r>
              <a:rPr lang="ru-RU" b="1" dirty="0">
                <a:cs typeface="Calibri"/>
              </a:rPr>
              <a:t> </a:t>
            </a:r>
            <a:endParaRPr lang="ru-RU" dirty="0"/>
          </a:p>
        </p:txBody>
      </p:sp>
      <p:pic>
        <p:nvPicPr>
          <p:cNvPr id="13" name="Рисунок 20">
            <a:extLst>
              <a:ext uri="{FF2B5EF4-FFF2-40B4-BE49-F238E27FC236}">
                <a16:creationId xmlns:a16="http://schemas.microsoft.com/office/drawing/2014/main" id="{A152D60E-126F-4823-A254-4E644CDBCD53}"/>
              </a:ext>
            </a:extLst>
          </p:cNvPr>
          <p:cNvPicPr>
            <a:picLocks noChangeAspect="1"/>
          </p:cNvPicPr>
          <p:nvPr/>
        </p:nvPicPr>
        <p:blipFill rotWithShape="1">
          <a:blip r:embed="rId7"/>
          <a:srcRect l="32299" t="35926" r="35278" b="36958"/>
          <a:stretch/>
        </p:blipFill>
        <p:spPr>
          <a:xfrm>
            <a:off x="349232" y="1316761"/>
            <a:ext cx="1953372" cy="2202155"/>
          </a:xfrm>
          <a:prstGeom prst="rect">
            <a:avLst/>
          </a:prstGeom>
        </p:spPr>
      </p:pic>
    </p:spTree>
    <p:extLst>
      <p:ext uri="{BB962C8B-B14F-4D97-AF65-F5344CB8AC3E}">
        <p14:creationId xmlns:p14="http://schemas.microsoft.com/office/powerpoint/2010/main" val="2727142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458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t>
            </a:r>
            <a:r>
              <a:rPr lang="az-Latn-AZ" sz="1400" dirty="0"/>
              <a:t>Kamran Mikayılov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6302" y="204938"/>
            <a:ext cx="28194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defRPr/>
            </a:pPr>
            <a:r>
              <a:rPr lang="az-Latn-AZ" sz="2400" kern="0" noProof="1">
                <a:solidFill>
                  <a:srgbClr val="333399"/>
                </a:solidFill>
              </a:rPr>
              <a:t>Paraşut</a:t>
            </a:r>
            <a:r>
              <a:rPr lang="az-Latn-AZ" sz="2400" kern="0" dirty="0">
                <a:solidFill>
                  <a:srgbClr val="333399"/>
                </a:solidFill>
              </a:rPr>
              <a:t> seçimi</a:t>
            </a:r>
            <a:endParaRPr lang="az-Latn-AZ" dirty="0">
              <a:solidFill>
                <a:schemeClr val="tx1"/>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22</a:t>
            </a:fld>
            <a:endParaRPr lang="en-US" dirty="0"/>
          </a:p>
        </p:txBody>
      </p:sp>
      <p:pic>
        <p:nvPicPr>
          <p:cNvPr id="13" name="Picture 12">
            <a:extLst>
              <a:ext uri="{FF2B5EF4-FFF2-40B4-BE49-F238E27FC236}">
                <a16:creationId xmlns:a16="http://schemas.microsoft.com/office/drawing/2014/main" id="{B2B2E6C3-9FA9-42E8-912C-78218FECB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2707A5F9-513E-4A16-A962-9BB475335C3C}"/>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Таблица 5">
            <a:extLst>
              <a:ext uri="{FF2B5EF4-FFF2-40B4-BE49-F238E27FC236}">
                <a16:creationId xmlns:a16="http://schemas.microsoft.com/office/drawing/2014/main" id="{5148C127-0E1D-4E65-A96C-DE7283A936E8}"/>
              </a:ext>
            </a:extLst>
          </p:cNvPr>
          <p:cNvGraphicFramePr>
            <a:graphicFrameLocks noGrp="1"/>
          </p:cNvGraphicFramePr>
          <p:nvPr>
            <p:extLst>
              <p:ext uri="{D42A27DB-BD31-4B8C-83A1-F6EECF244321}">
                <p14:modId xmlns:p14="http://schemas.microsoft.com/office/powerpoint/2010/main" val="1015653912"/>
              </p:ext>
            </p:extLst>
          </p:nvPr>
        </p:nvGraphicFramePr>
        <p:xfrm>
          <a:off x="420649" y="1182185"/>
          <a:ext cx="11334771" cy="2944608"/>
        </p:xfrm>
        <a:graphic>
          <a:graphicData uri="http://schemas.openxmlformats.org/drawingml/2006/table">
            <a:tbl>
              <a:tblPr firstRow="1" bandRow="1">
                <a:tableStyleId>{5C22544A-7EE6-4342-B048-85BDC9FD1C3A}</a:tableStyleId>
              </a:tblPr>
              <a:tblGrid>
                <a:gridCol w="2128617">
                  <a:extLst>
                    <a:ext uri="{9D8B030D-6E8A-4147-A177-3AD203B41FA5}">
                      <a16:colId xmlns:a16="http://schemas.microsoft.com/office/drawing/2014/main" val="1243812846"/>
                    </a:ext>
                  </a:extLst>
                </a:gridCol>
                <a:gridCol w="7063161">
                  <a:extLst>
                    <a:ext uri="{9D8B030D-6E8A-4147-A177-3AD203B41FA5}">
                      <a16:colId xmlns:a16="http://schemas.microsoft.com/office/drawing/2014/main" val="2524056313"/>
                    </a:ext>
                  </a:extLst>
                </a:gridCol>
                <a:gridCol w="2142993">
                  <a:extLst>
                    <a:ext uri="{9D8B030D-6E8A-4147-A177-3AD203B41FA5}">
                      <a16:colId xmlns:a16="http://schemas.microsoft.com/office/drawing/2014/main" val="83785773"/>
                    </a:ext>
                  </a:extLst>
                </a:gridCol>
              </a:tblGrid>
              <a:tr h="705362">
                <a:tc>
                  <a:txBody>
                    <a:bodyPr/>
                    <a:lstStyle/>
                    <a:p>
                      <a:pPr algn="ctr">
                        <a:buNone/>
                      </a:pPr>
                      <a:r>
                        <a:rPr lang="az-Cyrl-AZ" sz="1600" noProof="0"/>
                        <a:t>Paraşutun forması</a:t>
                      </a:r>
                    </a:p>
                  </a:txBody>
                  <a:tcPr anchor="ctr"/>
                </a:tc>
                <a:tc>
                  <a:txBody>
                    <a:bodyPr/>
                    <a:lstStyle/>
                    <a:p>
                      <a:pPr algn="ctr">
                        <a:buNone/>
                      </a:pPr>
                      <a:r>
                        <a:rPr lang="az-Cyrl-AZ" sz="1600" noProof="0"/>
                        <a:t>Müsbət və mənfi cəhətləri</a:t>
                      </a:r>
                    </a:p>
                  </a:txBody>
                  <a:tcPr anchor="ctr"/>
                </a:tc>
                <a:tc>
                  <a:txBody>
                    <a:bodyPr/>
                    <a:lstStyle/>
                    <a:p>
                      <a:pPr algn="ctr">
                        <a:buNone/>
                      </a:pPr>
                      <a:r>
                        <a:rPr lang="az-Cyrl-AZ" sz="1600" noProof="0"/>
                        <a:t>Ön görünüş</a:t>
                      </a:r>
                    </a:p>
                  </a:txBody>
                  <a:tcPr anchor="ctr"/>
                </a:tc>
                <a:extLst>
                  <a:ext uri="{0D108BD9-81ED-4DB2-BD59-A6C34878D82A}">
                    <a16:rowId xmlns:a16="http://schemas.microsoft.com/office/drawing/2014/main" val="1042838509"/>
                  </a:ext>
                </a:extLst>
              </a:tr>
              <a:tr h="750147">
                <a:tc>
                  <a:txBody>
                    <a:bodyPr/>
                    <a:lstStyle/>
                    <a:p>
                      <a:pPr algn="ctr">
                        <a:buNone/>
                      </a:pPr>
                      <a:r>
                        <a:rPr lang="az-Cyrl-AZ" sz="1600" noProof="0"/>
                        <a:t>Dördbucaq </a:t>
                      </a:r>
                    </a:p>
                  </a:txBody>
                  <a:tcPr anchor="ctr"/>
                </a:tc>
                <a:tc>
                  <a:txBody>
                    <a:bodyPr/>
                    <a:lstStyle/>
                    <a:p>
                      <a:pPr marL="0" indent="0" algn="ctr">
                        <a:buNone/>
                      </a:pPr>
                      <a:r>
                        <a:rPr lang="az-Cyrl-AZ" sz="1600" noProof="0"/>
                        <a:t>Asan konstruksiya</a:t>
                      </a:r>
                    </a:p>
                    <a:p>
                      <a:pPr marL="0" lvl="0" indent="0" algn="ctr">
                        <a:buNone/>
                      </a:pPr>
                      <a:r>
                        <a:rPr lang="az-Cyrl-AZ" sz="1600" noProof="0"/>
                        <a:t>Zəyif müqavimət</a:t>
                      </a:r>
                    </a:p>
                  </a:txBody>
                  <a:tcPr anchor="ctr"/>
                </a:tc>
                <a:tc>
                  <a:txBody>
                    <a:bodyPr/>
                    <a:lstStyle/>
                    <a:p>
                      <a:pPr algn="ctr">
                        <a:buNone/>
                      </a:pPr>
                      <a:endParaRPr lang="az-Cyrl-AZ" sz="1600" noProof="0" dirty="0"/>
                    </a:p>
                  </a:txBody>
                  <a:tcPr anchor="ctr"/>
                </a:tc>
                <a:extLst>
                  <a:ext uri="{0D108BD9-81ED-4DB2-BD59-A6C34878D82A}">
                    <a16:rowId xmlns:a16="http://schemas.microsoft.com/office/drawing/2014/main" val="1192599748"/>
                  </a:ext>
                </a:extLst>
              </a:tr>
              <a:tr h="727755">
                <a:tc>
                  <a:txBody>
                    <a:bodyPr/>
                    <a:lstStyle/>
                    <a:p>
                      <a:pPr algn="ctr">
                        <a:buNone/>
                      </a:pPr>
                      <a:r>
                        <a:rPr lang="az-Cyrl-AZ" sz="1600" noProof="0" dirty="0"/>
                        <a:t>Heksaqon </a:t>
                      </a:r>
                    </a:p>
                  </a:txBody>
                  <a:tcPr anchor="ctr"/>
                </a:tc>
                <a:tc>
                  <a:txBody>
                    <a:bodyPr/>
                    <a:lstStyle/>
                    <a:p>
                      <a:pPr algn="ctr">
                        <a:buNone/>
                      </a:pPr>
                      <a:r>
                        <a:rPr lang="az-Cyrl-AZ" sz="1600" noProof="0"/>
                        <a:t>Asan konstruksiya</a:t>
                      </a:r>
                    </a:p>
                    <a:p>
                      <a:pPr lvl="0" algn="ctr">
                        <a:buNone/>
                      </a:pPr>
                      <a:r>
                        <a:rPr lang="az-Cyrl-AZ" sz="1600" noProof="0"/>
                        <a:t>Yüksək müqavimət</a:t>
                      </a:r>
                    </a:p>
                  </a:txBody>
                  <a:tcPr anchor="ctr"/>
                </a:tc>
                <a:tc>
                  <a:txBody>
                    <a:bodyPr/>
                    <a:lstStyle/>
                    <a:p>
                      <a:pPr algn="ctr">
                        <a:buNone/>
                      </a:pPr>
                      <a:endParaRPr lang="az-Cyrl-AZ" sz="1600" noProof="0" dirty="0"/>
                    </a:p>
                  </a:txBody>
                  <a:tcPr anchor="ctr"/>
                </a:tc>
                <a:extLst>
                  <a:ext uri="{0D108BD9-81ED-4DB2-BD59-A6C34878D82A}">
                    <a16:rowId xmlns:a16="http://schemas.microsoft.com/office/drawing/2014/main" val="248392441"/>
                  </a:ext>
                </a:extLst>
              </a:tr>
              <a:tr h="761344">
                <a:tc>
                  <a:txBody>
                    <a:bodyPr/>
                    <a:lstStyle/>
                    <a:p>
                      <a:pPr algn="ctr">
                        <a:buNone/>
                      </a:pPr>
                      <a:r>
                        <a:rPr lang="az-Cyrl-AZ" sz="1600" noProof="0" dirty="0"/>
                        <a:t>Oktaqon </a:t>
                      </a:r>
                    </a:p>
                  </a:txBody>
                  <a:tcPr anchor="ctr">
                    <a:solidFill>
                      <a:srgbClr val="FFFF00"/>
                    </a:solidFill>
                  </a:tcPr>
                </a:tc>
                <a:tc>
                  <a:txBody>
                    <a:bodyPr/>
                    <a:lstStyle/>
                    <a:p>
                      <a:pPr algn="ctr">
                        <a:buNone/>
                      </a:pPr>
                      <a:r>
                        <a:rPr lang="az-Cyrl-AZ" sz="1600" noProof="0"/>
                        <a:t>Asan konstruksiya</a:t>
                      </a:r>
                    </a:p>
                    <a:p>
                      <a:pPr lvl="0" algn="ctr">
                        <a:buNone/>
                      </a:pPr>
                      <a:r>
                        <a:rPr lang="az-Cyrl-AZ" sz="1600" noProof="0"/>
                        <a:t>Müqavimətin əhəmiyyətli dərəcədə çoxaldılması</a:t>
                      </a:r>
                    </a:p>
                  </a:txBody>
                  <a:tcPr anchor="ctr">
                    <a:solidFill>
                      <a:srgbClr val="FFFF00"/>
                    </a:solidFill>
                  </a:tcPr>
                </a:tc>
                <a:tc>
                  <a:txBody>
                    <a:bodyPr/>
                    <a:lstStyle/>
                    <a:p>
                      <a:pPr algn="ctr">
                        <a:buNone/>
                      </a:pPr>
                      <a:endParaRPr lang="az-Cyrl-AZ" sz="1600" noProof="0" dirty="0"/>
                    </a:p>
                  </a:txBody>
                  <a:tcPr anchor="ctr">
                    <a:solidFill>
                      <a:srgbClr val="FFFF00"/>
                    </a:solidFill>
                  </a:tcPr>
                </a:tc>
                <a:extLst>
                  <a:ext uri="{0D108BD9-81ED-4DB2-BD59-A6C34878D82A}">
                    <a16:rowId xmlns:a16="http://schemas.microsoft.com/office/drawing/2014/main" val="3259119012"/>
                  </a:ext>
                </a:extLst>
              </a:tr>
            </a:tbl>
          </a:graphicData>
        </a:graphic>
      </p:graphicFrame>
      <p:sp>
        <p:nvSpPr>
          <p:cNvPr id="8" name="Прямоугольник 7">
            <a:extLst>
              <a:ext uri="{FF2B5EF4-FFF2-40B4-BE49-F238E27FC236}">
                <a16:creationId xmlns:a16="http://schemas.microsoft.com/office/drawing/2014/main" id="{18690585-2BFD-4C93-AFAD-7F5996CCD641}"/>
              </a:ext>
            </a:extLst>
          </p:cNvPr>
          <p:cNvSpPr/>
          <p:nvPr/>
        </p:nvSpPr>
        <p:spPr>
          <a:xfrm>
            <a:off x="10395879" y="2043723"/>
            <a:ext cx="497790" cy="5216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D261A508-6B15-4991-BDA5-2A4B662174F0}"/>
              </a:ext>
            </a:extLst>
          </p:cNvPr>
          <p:cNvSpPr/>
          <p:nvPr/>
        </p:nvSpPr>
        <p:spPr>
          <a:xfrm>
            <a:off x="10601108" y="2257039"/>
            <a:ext cx="79724" cy="8194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Шестиугольник 17">
            <a:extLst>
              <a:ext uri="{FF2B5EF4-FFF2-40B4-BE49-F238E27FC236}">
                <a16:creationId xmlns:a16="http://schemas.microsoft.com/office/drawing/2014/main" id="{361D7B90-5966-4EFF-BC95-50581C60DD0A}"/>
              </a:ext>
            </a:extLst>
          </p:cNvPr>
          <p:cNvSpPr/>
          <p:nvPr/>
        </p:nvSpPr>
        <p:spPr>
          <a:xfrm>
            <a:off x="10345777" y="2743597"/>
            <a:ext cx="631104" cy="541664"/>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FE0CB0DC-090F-4BC6-B565-BCF629887CCF}"/>
              </a:ext>
            </a:extLst>
          </p:cNvPr>
          <p:cNvSpPr/>
          <p:nvPr/>
        </p:nvSpPr>
        <p:spPr>
          <a:xfrm>
            <a:off x="10619069" y="2974460"/>
            <a:ext cx="79724" cy="8194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Восьмиугольник 19">
            <a:extLst>
              <a:ext uri="{FF2B5EF4-FFF2-40B4-BE49-F238E27FC236}">
                <a16:creationId xmlns:a16="http://schemas.microsoft.com/office/drawing/2014/main" id="{BFAE22AD-A0B6-4505-B353-04EF449FB5CB}"/>
              </a:ext>
            </a:extLst>
          </p:cNvPr>
          <p:cNvSpPr/>
          <p:nvPr/>
        </p:nvSpPr>
        <p:spPr>
          <a:xfrm>
            <a:off x="10352147" y="3452252"/>
            <a:ext cx="604737" cy="601627"/>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20">
            <a:extLst>
              <a:ext uri="{FF2B5EF4-FFF2-40B4-BE49-F238E27FC236}">
                <a16:creationId xmlns:a16="http://schemas.microsoft.com/office/drawing/2014/main" id="{7A1012D0-6202-441E-AD95-6539AF703871}"/>
              </a:ext>
            </a:extLst>
          </p:cNvPr>
          <p:cNvSpPr/>
          <p:nvPr/>
        </p:nvSpPr>
        <p:spPr>
          <a:xfrm>
            <a:off x="10604022" y="3719895"/>
            <a:ext cx="79724" cy="8194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extBox 21">
            <a:extLst>
              <a:ext uri="{FF2B5EF4-FFF2-40B4-BE49-F238E27FC236}">
                <a16:creationId xmlns:a16="http://schemas.microsoft.com/office/drawing/2014/main" id="{C466A69D-190D-490D-9B9E-13E8E708DBF7}"/>
              </a:ext>
            </a:extLst>
          </p:cNvPr>
          <p:cNvSpPr txBox="1"/>
          <p:nvPr/>
        </p:nvSpPr>
        <p:spPr>
          <a:xfrm>
            <a:off x="2166219" y="4804961"/>
            <a:ext cx="903626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noProof="1"/>
              <a:t>Bunu seçməyimizin səbəbi ondadı ki</a:t>
            </a:r>
            <a:r>
              <a:rPr lang="ru-RU" noProof="1">
                <a:cs typeface="Calibri"/>
              </a:rPr>
              <a:t>, bu forma peyklərdə ən çox istifadə edilən variantdır. Dairə forması onun üçün baxılmadı ki, onun formasının saxlanılması üçün çoxlu hava axını lazımdır, hansı ki iplərin dolaşmasına gətir</a:t>
            </a:r>
            <a:r>
              <a:rPr lang="az-Latn-AZ" noProof="1">
                <a:cs typeface="Calibri"/>
              </a:rPr>
              <a:t>b çıxara</a:t>
            </a:r>
            <a:r>
              <a:rPr lang="ru-RU" noProof="1">
                <a:cs typeface="Calibri"/>
              </a:rPr>
              <a:t> bilər.</a:t>
            </a:r>
          </a:p>
        </p:txBody>
      </p:sp>
      <p:sp>
        <p:nvSpPr>
          <p:cNvPr id="23" name="Восьмиугольник 22">
            <a:extLst>
              <a:ext uri="{FF2B5EF4-FFF2-40B4-BE49-F238E27FC236}">
                <a16:creationId xmlns:a16="http://schemas.microsoft.com/office/drawing/2014/main" id="{84AFBF3C-86B1-4500-BCA9-BDF5C3E6FD3C}"/>
              </a:ext>
            </a:extLst>
          </p:cNvPr>
          <p:cNvSpPr/>
          <p:nvPr/>
        </p:nvSpPr>
        <p:spPr>
          <a:xfrm>
            <a:off x="939202" y="4852988"/>
            <a:ext cx="840060" cy="803332"/>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D7693EB7-EDBA-4C29-B881-AD6A1BBF3EC9}"/>
              </a:ext>
            </a:extLst>
          </p:cNvPr>
          <p:cNvSpPr/>
          <p:nvPr/>
        </p:nvSpPr>
        <p:spPr>
          <a:xfrm rot="240000">
            <a:off x="1292008" y="5196268"/>
            <a:ext cx="146960" cy="1379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3DB72406-8E8B-4BAA-8AB5-3D7163077BFF}"/>
              </a:ext>
            </a:extLst>
          </p:cNvPr>
          <p:cNvSpPr txBox="1"/>
          <p:nvPr/>
        </p:nvSpPr>
        <p:spPr>
          <a:xfrm>
            <a:off x="736462" y="4247678"/>
            <a:ext cx="3779226" cy="461665"/>
          </a:xfrm>
          <a:prstGeom prst="rect">
            <a:avLst/>
          </a:prstGeom>
          <a:noFill/>
        </p:spPr>
        <p:txBody>
          <a:bodyPr wrap="square" rtlCol="0" anchor="t">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a:t>
            </a:r>
            <a:r>
              <a:rPr lang="az-Latn-AZ" sz="2000" b="1" dirty="0" err="1">
                <a:solidFill>
                  <a:srgbClr val="00B050"/>
                </a:solidFill>
              </a:rPr>
              <a:t>Oktaqon</a:t>
            </a:r>
            <a:r>
              <a:rPr lang="az-Latn-AZ" sz="2000" b="1" dirty="0">
                <a:solidFill>
                  <a:srgbClr val="00B050"/>
                </a:solidFill>
                <a:cs typeface="Calibri"/>
              </a:rPr>
              <a:t> </a:t>
            </a:r>
            <a:endParaRPr lang="en-US" sz="2000" b="1" dirty="0">
              <a:solidFill>
                <a:srgbClr val="00B050"/>
              </a:solidFill>
            </a:endParaRPr>
          </a:p>
        </p:txBody>
      </p:sp>
    </p:spTree>
    <p:extLst>
      <p:ext uri="{BB962C8B-B14F-4D97-AF65-F5344CB8AC3E}">
        <p14:creationId xmlns:p14="http://schemas.microsoft.com/office/powerpoint/2010/main" val="737255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458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t>
            </a:r>
            <a:r>
              <a:rPr lang="az-Latn-AZ" sz="1400" dirty="0"/>
              <a:t>Kamran Mikayılov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6302" y="204938"/>
            <a:ext cx="28194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defRPr/>
            </a:pPr>
            <a:r>
              <a:rPr lang="az-Latn-AZ" sz="2400" kern="0" noProof="1">
                <a:solidFill>
                  <a:srgbClr val="333399"/>
                </a:solidFill>
              </a:rPr>
              <a:t>Paraşut </a:t>
            </a:r>
            <a:r>
              <a:rPr lang="az-Latn-AZ" sz="2400" kern="0" dirty="0">
                <a:solidFill>
                  <a:srgbClr val="333399"/>
                </a:solidFill>
              </a:rPr>
              <a:t>seçimi</a:t>
            </a:r>
            <a:endParaRPr lang="ru-RU" dirty="0">
              <a:solidFill>
                <a:schemeClr val="tx1"/>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23</a:t>
            </a:fld>
            <a:endParaRPr lang="en-US" dirty="0"/>
          </a:p>
        </p:txBody>
      </p:sp>
      <p:pic>
        <p:nvPicPr>
          <p:cNvPr id="13" name="Picture 12">
            <a:extLst>
              <a:ext uri="{FF2B5EF4-FFF2-40B4-BE49-F238E27FC236}">
                <a16:creationId xmlns:a16="http://schemas.microsoft.com/office/drawing/2014/main" id="{B2B2E6C3-9FA9-42E8-912C-78218FECB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2707A5F9-513E-4A16-A962-9BB475335C3C}"/>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Таблица 10">
            <a:extLst>
              <a:ext uri="{FF2B5EF4-FFF2-40B4-BE49-F238E27FC236}">
                <a16:creationId xmlns:a16="http://schemas.microsoft.com/office/drawing/2014/main" id="{E09C2CC4-A5F8-40D8-87C0-4BCFE54ACDFA}"/>
              </a:ext>
            </a:extLst>
          </p:cNvPr>
          <p:cNvGraphicFramePr>
            <a:graphicFrameLocks noGrp="1"/>
          </p:cNvGraphicFramePr>
          <p:nvPr>
            <p:extLst>
              <p:ext uri="{D42A27DB-BD31-4B8C-83A1-F6EECF244321}">
                <p14:modId xmlns:p14="http://schemas.microsoft.com/office/powerpoint/2010/main" val="675994308"/>
              </p:ext>
            </p:extLst>
          </p:nvPr>
        </p:nvGraphicFramePr>
        <p:xfrm>
          <a:off x="413794" y="1219625"/>
          <a:ext cx="11333706" cy="3401200"/>
        </p:xfrm>
        <a:graphic>
          <a:graphicData uri="http://schemas.openxmlformats.org/drawingml/2006/table">
            <a:tbl>
              <a:tblPr firstRow="1" bandRow="1">
                <a:tableStyleId>{5C22544A-7EE6-4342-B048-85BDC9FD1C3A}</a:tableStyleId>
              </a:tblPr>
              <a:tblGrid>
                <a:gridCol w="1837037">
                  <a:extLst>
                    <a:ext uri="{9D8B030D-6E8A-4147-A177-3AD203B41FA5}">
                      <a16:colId xmlns:a16="http://schemas.microsoft.com/office/drawing/2014/main" val="960188289"/>
                    </a:ext>
                  </a:extLst>
                </a:gridCol>
                <a:gridCol w="7188718">
                  <a:extLst>
                    <a:ext uri="{9D8B030D-6E8A-4147-A177-3AD203B41FA5}">
                      <a16:colId xmlns:a16="http://schemas.microsoft.com/office/drawing/2014/main" val="3235122823"/>
                    </a:ext>
                  </a:extLst>
                </a:gridCol>
                <a:gridCol w="2307951">
                  <a:extLst>
                    <a:ext uri="{9D8B030D-6E8A-4147-A177-3AD203B41FA5}">
                      <a16:colId xmlns:a16="http://schemas.microsoft.com/office/drawing/2014/main" val="1043129937"/>
                    </a:ext>
                  </a:extLst>
                </a:gridCol>
              </a:tblGrid>
              <a:tr h="845800">
                <a:tc>
                  <a:txBody>
                    <a:bodyPr/>
                    <a:lstStyle/>
                    <a:p>
                      <a:pPr algn="ctr">
                        <a:buNone/>
                      </a:pPr>
                      <a:r>
                        <a:rPr lang="az-Cyrl-AZ" sz="1600" noProof="0" dirty="0"/>
                        <a:t>Paraşutun materialı</a:t>
                      </a:r>
                    </a:p>
                  </a:txBody>
                  <a:tcPr anchor="ctr"/>
                </a:tc>
                <a:tc>
                  <a:txBody>
                    <a:bodyPr/>
                    <a:lstStyle/>
                    <a:p>
                      <a:pPr lvl="0" algn="ctr">
                        <a:buNone/>
                      </a:pPr>
                      <a:r>
                        <a:rPr lang="az-Cyrl-AZ" sz="1600" b="1" i="0" u="none" strike="noStrike" noProof="0">
                          <a:solidFill>
                            <a:srgbClr val="FFFFFF"/>
                          </a:solidFill>
                          <a:latin typeface="Calibri"/>
                        </a:rPr>
                        <a:t>Müsbət və mənfi cəhətləri</a:t>
                      </a:r>
                      <a:endParaRPr lang="az-Cyrl-AZ" sz="1600" b="1" i="0" u="none" strike="noStrike" noProof="0" dirty="0">
                        <a:solidFill>
                          <a:srgbClr val="FFFFFF"/>
                        </a:solidFill>
                        <a:latin typeface="Calibri"/>
                      </a:endParaRPr>
                    </a:p>
                  </a:txBody>
                  <a:tcPr anchor="ctr"/>
                </a:tc>
                <a:tc>
                  <a:txBody>
                    <a:bodyPr/>
                    <a:lstStyle/>
                    <a:p>
                      <a:pPr algn="ctr">
                        <a:buNone/>
                      </a:pPr>
                      <a:r>
                        <a:rPr lang="az-Cyrl-AZ" sz="1600" noProof="0"/>
                        <a:t>Nümunə </a:t>
                      </a:r>
                    </a:p>
                  </a:txBody>
                  <a:tcPr anchor="ctr"/>
                </a:tc>
                <a:extLst>
                  <a:ext uri="{0D108BD9-81ED-4DB2-BD59-A6C34878D82A}">
                    <a16:rowId xmlns:a16="http://schemas.microsoft.com/office/drawing/2014/main" val="3511921695"/>
                  </a:ext>
                </a:extLst>
              </a:tr>
              <a:tr h="835965">
                <a:tc>
                  <a:txBody>
                    <a:bodyPr/>
                    <a:lstStyle/>
                    <a:p>
                      <a:pPr algn="ctr">
                        <a:buNone/>
                      </a:pPr>
                      <a:r>
                        <a:rPr lang="az-Cyrl-AZ" sz="1600" noProof="0" dirty="0"/>
                        <a:t>Karton </a:t>
                      </a:r>
                    </a:p>
                  </a:txBody>
                  <a:tcPr anchor="ctr"/>
                </a:tc>
                <a:tc>
                  <a:txBody>
                    <a:bodyPr/>
                    <a:lstStyle/>
                    <a:p>
                      <a:pPr lvl="0" algn="l">
                        <a:buNone/>
                      </a:pPr>
                      <a:r>
                        <a:rPr lang="az-Cyrl-AZ" sz="1600" b="0" i="0" u="none" strike="noStrike" noProof="0" dirty="0">
                          <a:solidFill>
                            <a:srgbClr val="000000"/>
                          </a:solidFill>
                          <a:latin typeface="Calibri"/>
                        </a:rPr>
                        <a:t>Ən ucuz variantdır və yüngül materialdır, amma çox kövrəkdir</a:t>
                      </a:r>
                      <a:endParaRPr lang="az-Cyrl-AZ" sz="1600" noProof="0" dirty="0"/>
                    </a:p>
                  </a:txBody>
                  <a:tcPr anchor="ctr"/>
                </a:tc>
                <a:tc>
                  <a:txBody>
                    <a:bodyPr/>
                    <a:lstStyle/>
                    <a:p>
                      <a:pPr algn="ctr">
                        <a:buNone/>
                      </a:pPr>
                      <a:endParaRPr lang="az-Cyrl-AZ" sz="1600" noProof="0" dirty="0"/>
                    </a:p>
                  </a:txBody>
                  <a:tcPr anchor="ctr"/>
                </a:tc>
                <a:extLst>
                  <a:ext uri="{0D108BD9-81ED-4DB2-BD59-A6C34878D82A}">
                    <a16:rowId xmlns:a16="http://schemas.microsoft.com/office/drawing/2014/main" val="2402331911"/>
                  </a:ext>
                </a:extLst>
              </a:tr>
              <a:tr h="865470">
                <a:tc>
                  <a:txBody>
                    <a:bodyPr/>
                    <a:lstStyle/>
                    <a:p>
                      <a:pPr algn="ctr">
                        <a:buNone/>
                      </a:pPr>
                      <a:r>
                        <a:rPr lang="az-Cyrl-AZ" sz="1600" noProof="0"/>
                        <a:t>Neylon </a:t>
                      </a:r>
                      <a:endParaRPr lang="az-Cyrl-AZ" sz="1600" noProof="0" dirty="0"/>
                    </a:p>
                  </a:txBody>
                  <a:tcPr anchor="ctr">
                    <a:solidFill>
                      <a:srgbClr val="FFFF00"/>
                    </a:solidFill>
                  </a:tcPr>
                </a:tc>
                <a:tc>
                  <a:txBody>
                    <a:bodyPr/>
                    <a:lstStyle/>
                    <a:p>
                      <a:pPr lvl="0" algn="l">
                        <a:buNone/>
                      </a:pPr>
                      <a:r>
                        <a:rPr lang="az-Cyrl-AZ" sz="1600" b="0" i="0" u="none" strike="noStrike" noProof="0" dirty="0">
                          <a:solidFill>
                            <a:srgbClr val="000000"/>
                          </a:solidFill>
                          <a:latin typeface="Calibri"/>
                        </a:rPr>
                        <a:t>Böyük yüngüllük, yaxşı mexaniki möhkəmli</a:t>
                      </a:r>
                      <a:r>
                        <a:rPr lang="az-Latn-AZ" sz="1600" b="0" i="0" u="none" strike="noStrike" noProof="0" dirty="0">
                          <a:solidFill>
                            <a:srgbClr val="000000"/>
                          </a:solidFill>
                          <a:latin typeface="Calibri"/>
                        </a:rPr>
                        <a:t>yə malikdir</a:t>
                      </a:r>
                      <a:r>
                        <a:rPr lang="az-Cyrl-AZ" sz="1600" b="0" i="0" u="none" strike="noStrike" noProof="0" dirty="0">
                          <a:solidFill>
                            <a:srgbClr val="000000"/>
                          </a:solidFill>
                          <a:latin typeface="Calibri"/>
                        </a:rPr>
                        <a:t> və onun dəyəri belə yüksək deyil</a:t>
                      </a:r>
                      <a:r>
                        <a:rPr lang="az-Latn-AZ" sz="1600" b="0" i="0" u="none" strike="noStrike" noProof="0" dirty="0">
                          <a:solidFill>
                            <a:srgbClr val="000000"/>
                          </a:solidFill>
                          <a:latin typeface="Calibri"/>
                        </a:rPr>
                        <a:t>dir</a:t>
                      </a:r>
                      <a:r>
                        <a:rPr lang="az-Cyrl-AZ" sz="1600" b="0" i="0" u="none" strike="noStrike" noProof="0" dirty="0">
                          <a:solidFill>
                            <a:srgbClr val="000000"/>
                          </a:solidFill>
                          <a:latin typeface="Calibri"/>
                        </a:rPr>
                        <a:t>, bu raket istehsalatında ən istifadə edilən variantdır</a:t>
                      </a:r>
                      <a:endParaRPr lang="ru-RU" sz="1600" dirty="0"/>
                    </a:p>
                  </a:txBody>
                  <a:tcPr anchor="ctr">
                    <a:solidFill>
                      <a:srgbClr val="FFFF00"/>
                    </a:solidFill>
                  </a:tcPr>
                </a:tc>
                <a:tc>
                  <a:txBody>
                    <a:bodyPr/>
                    <a:lstStyle/>
                    <a:p>
                      <a:pPr algn="ctr">
                        <a:buNone/>
                      </a:pPr>
                      <a:endParaRPr lang="az-Cyrl-AZ" sz="1600" noProof="0" dirty="0"/>
                    </a:p>
                  </a:txBody>
                  <a:tcPr anchor="ctr">
                    <a:solidFill>
                      <a:srgbClr val="FFFF00"/>
                    </a:solidFill>
                  </a:tcPr>
                </a:tc>
                <a:extLst>
                  <a:ext uri="{0D108BD9-81ED-4DB2-BD59-A6C34878D82A}">
                    <a16:rowId xmlns:a16="http://schemas.microsoft.com/office/drawing/2014/main" val="256118849"/>
                  </a:ext>
                </a:extLst>
              </a:tr>
              <a:tr h="853965">
                <a:tc>
                  <a:txBody>
                    <a:bodyPr/>
                    <a:lstStyle/>
                    <a:p>
                      <a:pPr algn="ctr">
                        <a:buNone/>
                      </a:pPr>
                      <a:r>
                        <a:rPr lang="az-Cyrl-AZ" sz="1600" noProof="0" dirty="0"/>
                        <a:t>Plastik </a:t>
                      </a:r>
                    </a:p>
                  </a:txBody>
                  <a:tcPr anchor="ctr"/>
                </a:tc>
                <a:tc>
                  <a:txBody>
                    <a:bodyPr/>
                    <a:lstStyle/>
                    <a:p>
                      <a:pPr lvl="0" algn="l">
                        <a:buNone/>
                      </a:pPr>
                      <a:r>
                        <a:rPr lang="az-Latn-AZ" sz="1600" b="0" i="0" u="none" strike="noStrike" noProof="0" dirty="0">
                          <a:solidFill>
                            <a:srgbClr val="000000"/>
                          </a:solidFill>
                          <a:latin typeface="Calibri"/>
                        </a:rPr>
                        <a:t>Çox yüngüldür, yaxşı mexaniki möhkəmliyə malikdir və onun dəyəri çox yüksək deyildir, bu raket istehsalında ən çox istifadə edilən variantdır</a:t>
                      </a:r>
                      <a:endParaRPr lang="ru-RU" sz="1600" dirty="0"/>
                    </a:p>
                  </a:txBody>
                  <a:tcPr anchor="ctr"/>
                </a:tc>
                <a:tc>
                  <a:txBody>
                    <a:bodyPr/>
                    <a:lstStyle/>
                    <a:p>
                      <a:pPr algn="ctr">
                        <a:buNone/>
                      </a:pPr>
                      <a:endParaRPr lang="az-Cyrl-AZ" sz="1600" noProof="0" dirty="0"/>
                    </a:p>
                  </a:txBody>
                  <a:tcPr anchor="ctr"/>
                </a:tc>
                <a:extLst>
                  <a:ext uri="{0D108BD9-81ED-4DB2-BD59-A6C34878D82A}">
                    <a16:rowId xmlns:a16="http://schemas.microsoft.com/office/drawing/2014/main" val="1412013894"/>
                  </a:ext>
                </a:extLst>
              </a:tr>
            </a:tbl>
          </a:graphicData>
        </a:graphic>
      </p:graphicFrame>
      <p:pic>
        <p:nvPicPr>
          <p:cNvPr id="14" name="Рисунок 15" descr="Изображение выглядит как канцелярские товары&#10;&#10;Описание создано с высокой степенью достоверности">
            <a:extLst>
              <a:ext uri="{FF2B5EF4-FFF2-40B4-BE49-F238E27FC236}">
                <a16:creationId xmlns:a16="http://schemas.microsoft.com/office/drawing/2014/main" id="{045207C9-42E5-4168-A58F-291DF63F477E}"/>
              </a:ext>
            </a:extLst>
          </p:cNvPr>
          <p:cNvPicPr>
            <a:picLocks noChangeAspect="1"/>
          </p:cNvPicPr>
          <p:nvPr/>
        </p:nvPicPr>
        <p:blipFill>
          <a:blip r:embed="rId4"/>
          <a:stretch>
            <a:fillRect/>
          </a:stretch>
        </p:blipFill>
        <p:spPr>
          <a:xfrm>
            <a:off x="9871242" y="2121921"/>
            <a:ext cx="831517" cy="715843"/>
          </a:xfrm>
          <a:prstGeom prst="rect">
            <a:avLst/>
          </a:prstGeom>
        </p:spPr>
      </p:pic>
      <p:pic>
        <p:nvPicPr>
          <p:cNvPr id="19" name="Рисунок 19" descr="Изображение выглядит как ножницы, пара&#10;&#10;Описание создано с высокой степенью достоверности">
            <a:extLst>
              <a:ext uri="{FF2B5EF4-FFF2-40B4-BE49-F238E27FC236}">
                <a16:creationId xmlns:a16="http://schemas.microsoft.com/office/drawing/2014/main" id="{381081D0-00DE-4DED-8AF0-5D2F60A1054D}"/>
              </a:ext>
            </a:extLst>
          </p:cNvPr>
          <p:cNvPicPr>
            <a:picLocks noChangeAspect="1"/>
          </p:cNvPicPr>
          <p:nvPr/>
        </p:nvPicPr>
        <p:blipFill>
          <a:blip r:embed="rId5"/>
          <a:stretch>
            <a:fillRect/>
          </a:stretch>
        </p:blipFill>
        <p:spPr>
          <a:xfrm rot="15780000">
            <a:off x="10438057" y="2089485"/>
            <a:ext cx="780717" cy="780717"/>
          </a:xfrm>
          <a:prstGeom prst="rect">
            <a:avLst/>
          </a:prstGeom>
        </p:spPr>
      </p:pic>
      <p:pic>
        <p:nvPicPr>
          <p:cNvPr id="3" name="Рисунок 7" descr="Изображение выглядит как транспорт, воздушный шар, воздушное судно&#10;&#10;Описание создано с очень высокой степенью достоверности">
            <a:extLst>
              <a:ext uri="{FF2B5EF4-FFF2-40B4-BE49-F238E27FC236}">
                <a16:creationId xmlns:a16="http://schemas.microsoft.com/office/drawing/2014/main" id="{5C7D4E5B-A59C-4766-9928-697A808DAFB6}"/>
              </a:ext>
            </a:extLst>
          </p:cNvPr>
          <p:cNvPicPr>
            <a:picLocks noChangeAspect="1"/>
          </p:cNvPicPr>
          <p:nvPr/>
        </p:nvPicPr>
        <p:blipFill>
          <a:blip r:embed="rId6"/>
          <a:stretch>
            <a:fillRect/>
          </a:stretch>
        </p:blipFill>
        <p:spPr>
          <a:xfrm rot="3060000">
            <a:off x="10127950" y="2951043"/>
            <a:ext cx="893194" cy="869651"/>
          </a:xfrm>
          <a:prstGeom prst="rect">
            <a:avLst/>
          </a:prstGeom>
        </p:spPr>
      </p:pic>
      <p:pic>
        <p:nvPicPr>
          <p:cNvPr id="9" name="Рисунок 10" descr="Изображение выглядит как зонт, человек, аксессуар, внешний&#10;&#10;Описание создано с высокой степенью достоверности">
            <a:extLst>
              <a:ext uri="{FF2B5EF4-FFF2-40B4-BE49-F238E27FC236}">
                <a16:creationId xmlns:a16="http://schemas.microsoft.com/office/drawing/2014/main" id="{4B2AB936-3F75-40EE-AF41-A1C0D1655D18}"/>
              </a:ext>
            </a:extLst>
          </p:cNvPr>
          <p:cNvPicPr>
            <a:picLocks noChangeAspect="1"/>
          </p:cNvPicPr>
          <p:nvPr/>
        </p:nvPicPr>
        <p:blipFill rotWithShape="1">
          <a:blip r:embed="rId7"/>
          <a:srcRect r="-578" b="19580"/>
          <a:stretch/>
        </p:blipFill>
        <p:spPr>
          <a:xfrm rot="-4440000">
            <a:off x="9919509" y="3671966"/>
            <a:ext cx="875750" cy="1152503"/>
          </a:xfrm>
          <a:prstGeom prst="rect">
            <a:avLst/>
          </a:prstGeom>
        </p:spPr>
      </p:pic>
      <p:sp>
        <p:nvSpPr>
          <p:cNvPr id="11" name="TextBox 10">
            <a:extLst>
              <a:ext uri="{FF2B5EF4-FFF2-40B4-BE49-F238E27FC236}">
                <a16:creationId xmlns:a16="http://schemas.microsoft.com/office/drawing/2014/main" id="{234B4C89-CF64-4552-AD7C-04F75163090F}"/>
              </a:ext>
            </a:extLst>
          </p:cNvPr>
          <p:cNvSpPr txBox="1"/>
          <p:nvPr/>
        </p:nvSpPr>
        <p:spPr>
          <a:xfrm>
            <a:off x="2441359" y="5292303"/>
            <a:ext cx="974687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z-Latn-AZ" noProof="1">
                <a:cs typeface="Calibri"/>
              </a:rPr>
              <a:t>Mexaniki müqaviməti ən yaxşı şəkildə təmin edir və qiyməti yüksək deyildir.</a:t>
            </a:r>
            <a:endParaRPr lang="ru-RU" noProof="1">
              <a:cs typeface="Calibri"/>
            </a:endParaRPr>
          </a:p>
        </p:txBody>
      </p:sp>
      <p:pic>
        <p:nvPicPr>
          <p:cNvPr id="17" name="Рисунок 7" descr="Изображение выглядит как транспорт, воздушный шар, воздушное судно&#10;&#10;Описание создано с очень высокой степенью достоверности">
            <a:extLst>
              <a:ext uri="{FF2B5EF4-FFF2-40B4-BE49-F238E27FC236}">
                <a16:creationId xmlns:a16="http://schemas.microsoft.com/office/drawing/2014/main" id="{9E73050A-374B-4C0C-87D2-8B2E5DD2762B}"/>
              </a:ext>
            </a:extLst>
          </p:cNvPr>
          <p:cNvPicPr>
            <a:picLocks noChangeAspect="1"/>
          </p:cNvPicPr>
          <p:nvPr/>
        </p:nvPicPr>
        <p:blipFill>
          <a:blip r:embed="rId6"/>
          <a:stretch>
            <a:fillRect/>
          </a:stretch>
        </p:blipFill>
        <p:spPr>
          <a:xfrm rot="3060000">
            <a:off x="940131" y="5301477"/>
            <a:ext cx="669077" cy="656740"/>
          </a:xfrm>
          <a:prstGeom prst="rect">
            <a:avLst/>
          </a:prstGeom>
        </p:spPr>
      </p:pic>
      <p:sp>
        <p:nvSpPr>
          <p:cNvPr id="16" name="TextBox 15">
            <a:extLst>
              <a:ext uri="{FF2B5EF4-FFF2-40B4-BE49-F238E27FC236}">
                <a16:creationId xmlns:a16="http://schemas.microsoft.com/office/drawing/2014/main" id="{443E394D-FA27-43FC-A93E-CA480649DFB6}"/>
              </a:ext>
            </a:extLst>
          </p:cNvPr>
          <p:cNvSpPr txBox="1"/>
          <p:nvPr/>
        </p:nvSpPr>
        <p:spPr>
          <a:xfrm>
            <a:off x="693329" y="4736507"/>
            <a:ext cx="3779226" cy="461665"/>
          </a:xfrm>
          <a:prstGeom prst="rect">
            <a:avLst/>
          </a:prstGeom>
          <a:noFill/>
        </p:spPr>
        <p:txBody>
          <a:bodyPr wrap="square" rtlCol="0" anchor="t">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a:t>
            </a:r>
            <a:r>
              <a:rPr lang="az-Latn-AZ" sz="2000" b="1" dirty="0">
                <a:solidFill>
                  <a:srgbClr val="00B050"/>
                </a:solidFill>
                <a:cs typeface="Calibri"/>
              </a:rPr>
              <a:t>Neylon </a:t>
            </a:r>
            <a:endParaRPr lang="en-US" sz="2000" b="1" dirty="0">
              <a:solidFill>
                <a:srgbClr val="00B050"/>
              </a:solidFill>
            </a:endParaRPr>
          </a:p>
        </p:txBody>
      </p:sp>
    </p:spTree>
    <p:extLst>
      <p:ext uri="{BB962C8B-B14F-4D97-AF65-F5344CB8AC3E}">
        <p14:creationId xmlns:p14="http://schemas.microsoft.com/office/powerpoint/2010/main" val="2023768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t>
            </a:r>
            <a:r>
              <a:rPr lang="az-Latn-AZ" sz="1400" dirty="0"/>
              <a:t>Kamran Mikayılov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739900" y="266700"/>
            <a:ext cx="76835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Enmə sürətinin hesablanması və stabilliyin təmini</a:t>
            </a:r>
          </a:p>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Müqayisə </a:t>
            </a:r>
            <a:r>
              <a:rPr lang="en-US" sz="2400" kern="0" dirty="0">
                <a:solidFill>
                  <a:srgbClr val="333399"/>
                </a:solidFill>
              </a:rPr>
              <a:t>&amp; Se</a:t>
            </a:r>
            <a:r>
              <a:rPr lang="az-Latn-AZ" sz="2400" kern="0" dirty="0">
                <a:solidFill>
                  <a:srgbClr val="333399"/>
                </a:solidFill>
              </a:rPr>
              <a:t>çim</a:t>
            </a:r>
          </a:p>
        </p:txBody>
      </p:sp>
      <p:sp>
        <p:nvSpPr>
          <p:cNvPr id="2" name="Slide Number Placeholder 1"/>
          <p:cNvSpPr>
            <a:spLocks noGrp="1"/>
          </p:cNvSpPr>
          <p:nvPr>
            <p:ph type="sldNum" sz="quarter" idx="12"/>
          </p:nvPr>
        </p:nvSpPr>
        <p:spPr/>
        <p:txBody>
          <a:bodyPr/>
          <a:lstStyle/>
          <a:p>
            <a:fld id="{5EDEA8DC-2C19-4624-B6C2-CB92A968E07B}" type="slidenum">
              <a:rPr lang="en-US" smtClean="0"/>
              <a:t>24</a:t>
            </a:fld>
            <a:endParaRPr lang="en-US" dirty="0"/>
          </a:p>
        </p:txBody>
      </p:sp>
      <p:pic>
        <p:nvPicPr>
          <p:cNvPr id="14" name="Picture 13">
            <a:extLst>
              <a:ext uri="{FF2B5EF4-FFF2-40B4-BE49-F238E27FC236}">
                <a16:creationId xmlns:a16="http://schemas.microsoft.com/office/drawing/2014/main" id="{F1D42062-9939-4956-BC03-B188C4216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7407DCEF-9069-41F4-89FF-11AAE967F3CD}"/>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
        <p:nvSpPr>
          <p:cNvPr id="3" name="TextBox 2">
            <a:extLst>
              <a:ext uri="{FF2B5EF4-FFF2-40B4-BE49-F238E27FC236}">
                <a16:creationId xmlns:a16="http://schemas.microsoft.com/office/drawing/2014/main" id="{8F1AEAD1-2564-4122-A68C-52D695BE0A25}"/>
              </a:ext>
            </a:extLst>
          </p:cNvPr>
          <p:cNvSpPr txBox="1"/>
          <p:nvPr/>
        </p:nvSpPr>
        <p:spPr>
          <a:xfrm>
            <a:off x="6277155" y="3926460"/>
            <a:ext cx="5489273" cy="132343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i="1" dirty="0">
                <a:cs typeface="Calibri"/>
              </a:rPr>
              <a:t>Sp - Paraşutun sahəsi </a:t>
            </a:r>
            <a:r>
              <a:rPr lang="ru-RU" sz="2000" dirty="0">
                <a:cs typeface="Calibri"/>
              </a:rPr>
              <a:t>= 1 </a:t>
            </a:r>
            <a:r>
              <a:rPr lang="az-Latn-AZ" sz="2000" dirty="0"/>
              <a:t>m</a:t>
            </a:r>
            <a:r>
              <a:rPr lang="az-Latn-AZ" sz="2000" baseline="30000" dirty="0"/>
              <a:t>2</a:t>
            </a:r>
            <a:endParaRPr lang="ru-RU" sz="2000" dirty="0">
              <a:cs typeface="Calibri"/>
            </a:endParaRPr>
          </a:p>
          <a:p>
            <a:r>
              <a:rPr lang="ru-RU" sz="2000" i="1" dirty="0">
                <a:cs typeface="Calibri"/>
              </a:rPr>
              <a:t>St</a:t>
            </a:r>
            <a:r>
              <a:rPr lang="ru-RU" sz="2000" i="1">
                <a:cs typeface="Calibri"/>
              </a:rPr>
              <a:t> </a:t>
            </a:r>
            <a:r>
              <a:rPr lang="az-Latn-AZ" sz="2000" i="1" dirty="0">
                <a:cs typeface="Calibri"/>
              </a:rPr>
              <a:t> </a:t>
            </a:r>
            <a:r>
              <a:rPr lang="ru-RU" sz="2000" i="1" dirty="0">
                <a:cs typeface="Calibri"/>
              </a:rPr>
              <a:t>- Ü</a:t>
            </a:r>
            <a:r>
              <a:rPr lang="ru-RU" sz="2000" dirty="0">
                <a:cs typeface="Calibri"/>
              </a:rPr>
              <a:t>çbucaq seqmentin sahəsi = 0.125 </a:t>
            </a:r>
            <a:r>
              <a:rPr lang="az-Latn-AZ" sz="2000" dirty="0"/>
              <a:t>m</a:t>
            </a:r>
            <a:r>
              <a:rPr lang="az-Latn-AZ" sz="2000" baseline="30000" dirty="0"/>
              <a:t>2</a:t>
            </a:r>
            <a:endParaRPr lang="ru-RU" sz="2000" dirty="0">
              <a:cs typeface="Calibri"/>
            </a:endParaRPr>
          </a:p>
          <a:p>
            <a:r>
              <a:rPr lang="ru-RU" sz="2000" i="1" dirty="0">
                <a:cs typeface="Calibri"/>
              </a:rPr>
              <a:t>А </a:t>
            </a:r>
            <a:r>
              <a:rPr lang="az-Latn-AZ" sz="2000" i="1" dirty="0">
                <a:cs typeface="Calibri"/>
              </a:rPr>
              <a:t>  </a:t>
            </a:r>
            <a:r>
              <a:rPr lang="ru-RU" sz="2000" i="1" dirty="0">
                <a:cs typeface="Calibri"/>
              </a:rPr>
              <a:t>-</a:t>
            </a:r>
            <a:r>
              <a:rPr lang="ru-RU" sz="2000" dirty="0">
                <a:cs typeface="Calibri"/>
              </a:rPr>
              <a:t> Hər</a:t>
            </a:r>
            <a:r>
              <a:rPr lang="ru-RU" sz="2000">
                <a:cs typeface="Calibri"/>
              </a:rPr>
              <a:t> </a:t>
            </a:r>
            <a:r>
              <a:rPr lang="ru-RU" sz="2000" dirty="0">
                <a:cs typeface="Calibri"/>
              </a:rPr>
              <a:t>seqmentin oturacağı = </a:t>
            </a:r>
            <a:r>
              <a:rPr lang="ru-RU" sz="2000">
                <a:cs typeface="Calibri"/>
              </a:rPr>
              <a:t>0.443 </a:t>
            </a:r>
            <a:r>
              <a:rPr lang="ru-RU" sz="2000" dirty="0">
                <a:cs typeface="Calibri"/>
              </a:rPr>
              <a:t>m</a:t>
            </a:r>
          </a:p>
          <a:p>
            <a:r>
              <a:rPr lang="ru-RU" sz="2000" i="1" dirty="0">
                <a:cs typeface="Calibri"/>
              </a:rPr>
              <a:t>H </a:t>
            </a:r>
            <a:r>
              <a:rPr lang="az-Latn-AZ" sz="2000" i="1" dirty="0">
                <a:cs typeface="Calibri"/>
              </a:rPr>
              <a:t>  </a:t>
            </a:r>
            <a:r>
              <a:rPr lang="ru-RU" sz="2000" i="1" dirty="0">
                <a:cs typeface="Calibri"/>
              </a:rPr>
              <a:t>- </a:t>
            </a:r>
            <a:r>
              <a:rPr lang="ru-RU" sz="2000" dirty="0">
                <a:cs typeface="Calibri"/>
              </a:rPr>
              <a:t>Hər seqmentin hündürlüyü = </a:t>
            </a:r>
            <a:r>
              <a:rPr lang="ru-RU" sz="2000">
                <a:cs typeface="Calibri"/>
              </a:rPr>
              <a:t>0.564</a:t>
            </a:r>
            <a:r>
              <a:rPr lang="ru-RU" sz="2000" dirty="0">
                <a:cs typeface="Calibri"/>
              </a:rPr>
              <a:t> m</a:t>
            </a:r>
          </a:p>
        </p:txBody>
      </p:sp>
      <p:pic>
        <p:nvPicPr>
          <p:cNvPr id="6" name="Рисунок 7">
            <a:extLst>
              <a:ext uri="{FF2B5EF4-FFF2-40B4-BE49-F238E27FC236}">
                <a16:creationId xmlns:a16="http://schemas.microsoft.com/office/drawing/2014/main" id="{984CFC5C-16EE-475A-B481-496814425CE8}"/>
              </a:ext>
            </a:extLst>
          </p:cNvPr>
          <p:cNvPicPr>
            <a:picLocks noChangeAspect="1"/>
          </p:cNvPicPr>
          <p:nvPr/>
        </p:nvPicPr>
        <p:blipFill>
          <a:blip r:embed="rId4"/>
          <a:stretch>
            <a:fillRect/>
          </a:stretch>
        </p:blipFill>
        <p:spPr>
          <a:xfrm>
            <a:off x="2330482" y="1883974"/>
            <a:ext cx="2182663" cy="1034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CEEBE3D1-880B-471E-B80F-309F59ED2482}"/>
              </a:ext>
            </a:extLst>
          </p:cNvPr>
          <p:cNvSpPr txBox="1"/>
          <p:nvPr/>
        </p:nvSpPr>
        <p:spPr>
          <a:xfrm>
            <a:off x="-163905" y="1324154"/>
            <a:ext cx="748772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a:cs typeface="Calibri"/>
              </a:rPr>
              <a:t>Paraşutun sahəsini</a:t>
            </a:r>
            <a:r>
              <a:rPr lang="ru-RU">
                <a:cs typeface="Calibri"/>
              </a:rPr>
              <a:t> </a:t>
            </a:r>
            <a:r>
              <a:rPr lang="ru-RU" dirty="0">
                <a:cs typeface="Calibri"/>
              </a:rPr>
              <a:t>hesablamaq üçün bu düsturdan istifadə olunub:</a:t>
            </a:r>
            <a:endParaRPr lang="en-US"/>
          </a:p>
        </p:txBody>
      </p:sp>
      <p:sp>
        <p:nvSpPr>
          <p:cNvPr id="11" name="TextBox 10">
            <a:extLst>
              <a:ext uri="{FF2B5EF4-FFF2-40B4-BE49-F238E27FC236}">
                <a16:creationId xmlns:a16="http://schemas.microsoft.com/office/drawing/2014/main" id="{EFF212D9-1DDF-407F-AADE-4646B450C5DD}"/>
              </a:ext>
            </a:extLst>
          </p:cNvPr>
          <p:cNvSpPr txBox="1"/>
          <p:nvPr/>
        </p:nvSpPr>
        <p:spPr>
          <a:xfrm>
            <a:off x="166778" y="3106946"/>
            <a:ext cx="652444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a:cs typeface="Calibri"/>
              </a:rPr>
              <a:t>Paraşutun formasını</a:t>
            </a:r>
            <a:r>
              <a:rPr lang="ru-RU">
                <a:cs typeface="Calibri"/>
              </a:rPr>
              <a:t> </a:t>
            </a:r>
            <a:r>
              <a:rPr lang="ru-RU" dirty="0">
                <a:cs typeface="Calibri"/>
              </a:rPr>
              <a:t>oktaqon seçdiyimizə</a:t>
            </a:r>
            <a:r>
              <a:rPr lang="ru-RU">
                <a:cs typeface="Calibri"/>
              </a:rPr>
              <a:t> </a:t>
            </a:r>
            <a:r>
              <a:rPr lang="ru-RU" dirty="0">
                <a:cs typeface="Calibri"/>
              </a:rPr>
              <a:t>görə</a:t>
            </a:r>
            <a:r>
              <a:rPr lang="ru-RU">
                <a:cs typeface="Calibri"/>
              </a:rPr>
              <a:t> </a:t>
            </a:r>
            <a:r>
              <a:rPr lang="ru-RU" dirty="0">
                <a:cs typeface="Calibri"/>
              </a:rPr>
              <a:t>biz</a:t>
            </a:r>
            <a:r>
              <a:rPr lang="ru-RU">
                <a:cs typeface="Calibri"/>
              </a:rPr>
              <a:t> </a:t>
            </a:r>
            <a:r>
              <a:rPr lang="ru-RU" dirty="0">
                <a:cs typeface="Calibri"/>
              </a:rPr>
              <a:t>sahəni belə sayırıq</a:t>
            </a:r>
            <a:r>
              <a:rPr lang="ru-RU">
                <a:cs typeface="Calibri"/>
              </a:rPr>
              <a:t>:</a:t>
            </a:r>
            <a:endParaRPr lang="ru-RU" dirty="0">
              <a:cs typeface="Calibri"/>
            </a:endParaRPr>
          </a:p>
        </p:txBody>
      </p:sp>
      <p:sp>
        <p:nvSpPr>
          <p:cNvPr id="16" name="TextBox 15">
            <a:extLst>
              <a:ext uri="{FF2B5EF4-FFF2-40B4-BE49-F238E27FC236}">
                <a16:creationId xmlns:a16="http://schemas.microsoft.com/office/drawing/2014/main" id="{1885819E-382F-4A21-B8CA-ACF243CC96A8}"/>
              </a:ext>
            </a:extLst>
          </p:cNvPr>
          <p:cNvSpPr txBox="1"/>
          <p:nvPr/>
        </p:nvSpPr>
        <p:spPr>
          <a:xfrm>
            <a:off x="842514" y="3854569"/>
            <a:ext cx="4784784" cy="14773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ru-RU" dirty="0">
                <a:cs typeface="Calibri"/>
              </a:rPr>
              <a:t>Cx</a:t>
            </a:r>
            <a:r>
              <a:rPr lang="ru-RU">
                <a:cs typeface="Calibri"/>
              </a:rPr>
              <a:t> - </a:t>
            </a:r>
            <a:r>
              <a:rPr lang="ru-RU" dirty="0">
                <a:cs typeface="Calibri"/>
              </a:rPr>
              <a:t>Əmsal</a:t>
            </a:r>
            <a:r>
              <a:rPr lang="ru-RU">
                <a:cs typeface="Calibri"/>
              </a:rPr>
              <a:t> = 0.75</a:t>
            </a:r>
          </a:p>
          <a:p>
            <a:pPr marL="285750" indent="-285750">
              <a:buFont typeface="Wingdings"/>
              <a:buChar char="§"/>
            </a:pPr>
            <a:r>
              <a:rPr lang="ru-RU">
                <a:cs typeface="Calibri"/>
              </a:rPr>
              <a:t>V </a:t>
            </a:r>
            <a:r>
              <a:rPr lang="ru-RU" dirty="0">
                <a:cs typeface="Calibri"/>
              </a:rPr>
              <a:t>- Enmə sürəti</a:t>
            </a:r>
            <a:r>
              <a:rPr lang="ru-RU">
                <a:cs typeface="Calibri"/>
              </a:rPr>
              <a:t> = 3 m/s</a:t>
            </a:r>
          </a:p>
          <a:p>
            <a:pPr marL="285750" indent="-285750">
              <a:buFont typeface="Wingdings"/>
              <a:buChar char="§"/>
            </a:pPr>
            <a:r>
              <a:rPr lang="ru-RU">
                <a:cs typeface="Calibri"/>
              </a:rPr>
              <a:t>P</a:t>
            </a:r>
            <a:r>
              <a:rPr lang="ru-RU" dirty="0">
                <a:cs typeface="Calibri"/>
              </a:rPr>
              <a:t> - Havanın sıxlığı</a:t>
            </a:r>
            <a:r>
              <a:rPr lang="ru-RU">
                <a:cs typeface="Calibri"/>
              </a:rPr>
              <a:t> = 1.2 </a:t>
            </a:r>
            <a:r>
              <a:rPr lang="ru-RU" dirty="0">
                <a:cs typeface="Calibri"/>
              </a:rPr>
              <a:t>kq</a:t>
            </a:r>
            <a:r>
              <a:rPr lang="ru-RU">
                <a:cs typeface="Calibri"/>
              </a:rPr>
              <a:t>/</a:t>
            </a:r>
            <a:r>
              <a:rPr lang="az-Latn-AZ" dirty="0"/>
              <a:t>m</a:t>
            </a:r>
            <a:r>
              <a:rPr lang="az-Latn-AZ" baseline="30000" dirty="0"/>
              <a:t>3</a:t>
            </a:r>
            <a:endParaRPr lang="ru-RU">
              <a:cs typeface="Calibri"/>
            </a:endParaRPr>
          </a:p>
          <a:p>
            <a:pPr marL="285750" indent="-285750">
              <a:buFont typeface="Wingdings"/>
              <a:buChar char="§"/>
            </a:pPr>
            <a:r>
              <a:rPr lang="ru-RU" dirty="0">
                <a:cs typeface="Calibri"/>
              </a:rPr>
              <a:t>m</a:t>
            </a:r>
            <a:r>
              <a:rPr lang="ru-RU">
                <a:cs typeface="Calibri"/>
              </a:rPr>
              <a:t> = 0.42 </a:t>
            </a:r>
            <a:r>
              <a:rPr lang="ru-RU" dirty="0">
                <a:cs typeface="Calibri"/>
              </a:rPr>
              <a:t>kq</a:t>
            </a:r>
          </a:p>
          <a:p>
            <a:pPr marL="285750" indent="-285750">
              <a:buFont typeface="Wingdings"/>
              <a:buChar char="§"/>
            </a:pPr>
            <a:r>
              <a:rPr lang="ru-RU">
                <a:cs typeface="Calibri"/>
              </a:rPr>
              <a:t>g</a:t>
            </a:r>
            <a:r>
              <a:rPr lang="ru-RU" dirty="0">
                <a:cs typeface="Calibri"/>
              </a:rPr>
              <a:t> </a:t>
            </a:r>
            <a:r>
              <a:rPr lang="ru-RU">
                <a:cs typeface="Calibri"/>
              </a:rPr>
              <a:t> = 9.81 m/</a:t>
            </a:r>
            <a:r>
              <a:rPr lang="az-Latn-AZ" dirty="0"/>
              <a:t>s</a:t>
            </a:r>
            <a:r>
              <a:rPr lang="az-Latn-AZ" baseline="30000" dirty="0"/>
              <a:t>2</a:t>
            </a:r>
            <a:endParaRPr lang="en-US" dirty="0"/>
          </a:p>
        </p:txBody>
      </p:sp>
      <p:pic>
        <p:nvPicPr>
          <p:cNvPr id="18" name="Рисунок 7" descr="Изображение выглядит как транспорт, воздушный шар, воздушное судно&#10;&#10;Описание создано с очень высокой степенью достоверности">
            <a:extLst>
              <a:ext uri="{FF2B5EF4-FFF2-40B4-BE49-F238E27FC236}">
                <a16:creationId xmlns:a16="http://schemas.microsoft.com/office/drawing/2014/main" id="{3F9A01F7-C305-4988-A384-E9194AFE3FFB}"/>
              </a:ext>
            </a:extLst>
          </p:cNvPr>
          <p:cNvPicPr>
            <a:picLocks noChangeAspect="1"/>
          </p:cNvPicPr>
          <p:nvPr/>
        </p:nvPicPr>
        <p:blipFill>
          <a:blip r:embed="rId5"/>
          <a:stretch>
            <a:fillRect/>
          </a:stretch>
        </p:blipFill>
        <p:spPr>
          <a:xfrm rot="1200000">
            <a:off x="8232668" y="1333863"/>
            <a:ext cx="1905529" cy="1907569"/>
          </a:xfrm>
          <a:prstGeom prst="rect">
            <a:avLst/>
          </a:prstGeom>
        </p:spPr>
      </p:pic>
      <p:sp>
        <p:nvSpPr>
          <p:cNvPr id="19" name="TextBox 18">
            <a:extLst>
              <a:ext uri="{FF2B5EF4-FFF2-40B4-BE49-F238E27FC236}">
                <a16:creationId xmlns:a16="http://schemas.microsoft.com/office/drawing/2014/main" id="{5F20197E-87FD-4BFA-B87D-77CCE1BBCE4D}"/>
              </a:ext>
            </a:extLst>
          </p:cNvPr>
          <p:cNvSpPr txBox="1"/>
          <p:nvPr/>
        </p:nvSpPr>
        <p:spPr>
          <a:xfrm>
            <a:off x="6837876" y="3423249"/>
            <a:ext cx="443972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Hesablanmalardan</a:t>
            </a:r>
            <a:r>
              <a:rPr lang="ru-RU" dirty="0">
                <a:cs typeface="Calibri"/>
              </a:rPr>
              <a:t> </a:t>
            </a:r>
            <a:r>
              <a:rPr lang="ru-RU" dirty="0" err="1">
                <a:cs typeface="Calibri"/>
              </a:rPr>
              <a:t>sonra</a:t>
            </a:r>
            <a:r>
              <a:rPr lang="ru-RU" dirty="0">
                <a:cs typeface="Calibri"/>
              </a:rPr>
              <a:t> </a:t>
            </a:r>
            <a:r>
              <a:rPr lang="ru-RU" dirty="0" err="1">
                <a:cs typeface="Calibri"/>
              </a:rPr>
              <a:t>aldıqlarımız</a:t>
            </a:r>
            <a:r>
              <a:rPr lang="ru-RU" dirty="0">
                <a:cs typeface="Calibri"/>
              </a:rPr>
              <a:t>:</a:t>
            </a:r>
            <a:endParaRPr lang="en-US"/>
          </a:p>
        </p:txBody>
      </p:sp>
      <p:sp>
        <p:nvSpPr>
          <p:cNvPr id="20" name="TextBox 19">
            <a:extLst>
              <a:ext uri="{FF2B5EF4-FFF2-40B4-BE49-F238E27FC236}">
                <a16:creationId xmlns:a16="http://schemas.microsoft.com/office/drawing/2014/main" id="{6A4941AC-5285-4A17-8E10-1C9E90D6EE66}"/>
              </a:ext>
            </a:extLst>
          </p:cNvPr>
          <p:cNvSpPr txBox="1"/>
          <p:nvPr/>
        </p:nvSpPr>
        <p:spPr>
          <a:xfrm>
            <a:off x="1849075" y="5451890"/>
            <a:ext cx="8443049"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Wingdings"/>
              <a:buChar char="Ø"/>
            </a:pPr>
            <a:r>
              <a:rPr lang="az-Latn-AZ" dirty="0">
                <a:cs typeface="Calibri"/>
              </a:rPr>
              <a:t>CanSatın uçuş zamanı stabilizasiyası üçün paraşutun ortasında deşik nəzərdə tutulub</a:t>
            </a:r>
            <a:endParaRPr lang="en-US" dirty="0" err="1"/>
          </a:p>
          <a:p>
            <a:pPr algn="ctr"/>
            <a:r>
              <a:rPr lang="ru-RU" i="1" dirty="0">
                <a:cs typeface="Calibri"/>
              </a:rPr>
              <a:t>S</a:t>
            </a:r>
            <a:r>
              <a:rPr lang="ru-RU">
                <a:cs typeface="Calibri"/>
              </a:rPr>
              <a:t> = 0.15 </a:t>
            </a:r>
            <a:r>
              <a:rPr lang="az-Latn-AZ" dirty="0"/>
              <a:t>m</a:t>
            </a:r>
            <a:r>
              <a:rPr lang="az-Latn-AZ" baseline="30000" dirty="0"/>
              <a:t>2</a:t>
            </a:r>
            <a:r>
              <a:rPr lang="ru-RU">
                <a:cs typeface="Calibri"/>
              </a:rPr>
              <a:t> (r = 0.218 m) </a:t>
            </a:r>
            <a:endParaRPr lang="ru-RU" dirty="0">
              <a:cs typeface="Calibri"/>
            </a:endParaRPr>
          </a:p>
        </p:txBody>
      </p:sp>
    </p:spTree>
    <p:extLst>
      <p:ext uri="{BB962C8B-B14F-4D97-AF65-F5344CB8AC3E}">
        <p14:creationId xmlns:p14="http://schemas.microsoft.com/office/powerpoint/2010/main" val="299362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t>Təqdimatçı: Kamran Əsgərov</a:t>
            </a:r>
            <a:endParaRPr lang="en-US" sz="1400" dirty="0"/>
          </a:p>
        </p:txBody>
      </p:sp>
      <p:sp>
        <p:nvSpPr>
          <p:cNvPr id="13" name="Shape 173"/>
          <p:cNvSpPr txBox="1">
            <a:spLocks/>
          </p:cNvSpPr>
          <p:nvPr/>
        </p:nvSpPr>
        <p:spPr>
          <a:xfrm>
            <a:off x="2184400" y="2492898"/>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Elektronika alt sistemi</a:t>
            </a:r>
          </a:p>
        </p:txBody>
      </p:sp>
      <p:sp>
        <p:nvSpPr>
          <p:cNvPr id="2" name="Slide Number Placeholder 1"/>
          <p:cNvSpPr>
            <a:spLocks noGrp="1"/>
          </p:cNvSpPr>
          <p:nvPr>
            <p:ph type="sldNum" sz="quarter" idx="12"/>
          </p:nvPr>
        </p:nvSpPr>
        <p:spPr/>
        <p:txBody>
          <a:bodyPr/>
          <a:lstStyle/>
          <a:p>
            <a:fld id="{5EDEA8DC-2C19-4624-B6C2-CB92A968E07B}" type="slidenum">
              <a:rPr lang="en-US" smtClean="0"/>
              <a:t>25</a:t>
            </a:fld>
            <a:endParaRPr lang="en-US" dirty="0"/>
          </a:p>
        </p:txBody>
      </p:sp>
      <p:pic>
        <p:nvPicPr>
          <p:cNvPr id="12" name="Picture 11">
            <a:extLst>
              <a:ext uri="{FF2B5EF4-FFF2-40B4-BE49-F238E27FC236}">
                <a16:creationId xmlns:a16="http://schemas.microsoft.com/office/drawing/2014/main" id="{CCFFBE78-FC98-4A8D-A9B4-E8456F0E58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91E8A50A-71AF-4F9E-B6F3-96F5789D1439}"/>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117958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9175"/>
            <a:ext cx="2692400" cy="307777"/>
          </a:xfrm>
          <a:prstGeom prst="rect">
            <a:avLst/>
          </a:prstGeom>
          <a:noFill/>
        </p:spPr>
        <p:txBody>
          <a:bodyPr wrap="square" rtlCol="0">
            <a:spAutoFit/>
          </a:bodyPr>
          <a:lstStyle/>
          <a:p>
            <a:r>
              <a:rPr lang="az-Latn-AZ" sz="1400" dirty="0">
                <a:solidFill>
                  <a:prstClr val="black"/>
                </a:solidFill>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endParaRPr>
          </a:p>
        </p:txBody>
      </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Sensorlar bölməsi</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Əsgərov Kamran</a:t>
            </a:r>
            <a:endParaRPr lang="en-US" kern="0" dirty="0">
              <a:solidFill>
                <a:srgbClr val="000000"/>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26</a:t>
            </a:fld>
            <a:endParaRPr lang="en-US" dirty="0"/>
          </a:p>
        </p:txBody>
      </p:sp>
      <p:pic>
        <p:nvPicPr>
          <p:cNvPr id="14" name="Picture 13">
            <a:extLst>
              <a:ext uri="{FF2B5EF4-FFF2-40B4-BE49-F238E27FC236}">
                <a16:creationId xmlns:a16="http://schemas.microsoft.com/office/drawing/2014/main" id="{9BA8906A-261A-4653-8B95-51D2F185D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B240CD96-79BE-42D4-BA95-5DC069A879DA}"/>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2421839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58928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Elektrik dövrənin ümumi quruluşu</a:t>
            </a:r>
          </a:p>
        </p:txBody>
      </p:sp>
      <p:sp>
        <p:nvSpPr>
          <p:cNvPr id="3" name="Slide Number Placeholder 2"/>
          <p:cNvSpPr>
            <a:spLocks noGrp="1"/>
          </p:cNvSpPr>
          <p:nvPr>
            <p:ph type="sldNum" sz="quarter" idx="12"/>
          </p:nvPr>
        </p:nvSpPr>
        <p:spPr/>
        <p:txBody>
          <a:bodyPr/>
          <a:lstStyle/>
          <a:p>
            <a:fld id="{5EDEA8DC-2C19-4624-B6C2-CB92A968E07B}" type="slidenum">
              <a:rPr lang="en-US" smtClean="0"/>
              <a:t>27</a:t>
            </a:fld>
            <a:endParaRPr lang="en-US" dirty="0"/>
          </a:p>
        </p:txBody>
      </p:sp>
      <p:pic>
        <p:nvPicPr>
          <p:cNvPr id="13" name="Picture 12">
            <a:extLst>
              <a:ext uri="{FF2B5EF4-FFF2-40B4-BE49-F238E27FC236}">
                <a16:creationId xmlns:a16="http://schemas.microsoft.com/office/drawing/2014/main" id="{B9177872-C760-49F4-AF0D-93945E79C4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8410D4D8-A545-40B6-A9DE-8E7F874FE9EF}"/>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8" name="Picture 7">
            <a:extLst>
              <a:ext uri="{FF2B5EF4-FFF2-40B4-BE49-F238E27FC236}">
                <a16:creationId xmlns:a16="http://schemas.microsoft.com/office/drawing/2014/main" id="{66865280-5DC1-4856-9EBB-049CBD2B55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046" y="1822555"/>
            <a:ext cx="1022050" cy="1022050"/>
          </a:xfrm>
          <a:prstGeom prst="rect">
            <a:avLst/>
          </a:prstGeom>
        </p:spPr>
      </p:pic>
      <p:grpSp>
        <p:nvGrpSpPr>
          <p:cNvPr id="32" name="Group 31">
            <a:extLst>
              <a:ext uri="{FF2B5EF4-FFF2-40B4-BE49-F238E27FC236}">
                <a16:creationId xmlns:a16="http://schemas.microsoft.com/office/drawing/2014/main" id="{F022687D-F191-494D-B6D7-01CB03651A9C}"/>
              </a:ext>
            </a:extLst>
          </p:cNvPr>
          <p:cNvGrpSpPr/>
          <p:nvPr/>
        </p:nvGrpSpPr>
        <p:grpSpPr>
          <a:xfrm>
            <a:off x="2638788" y="1594201"/>
            <a:ext cx="1022050" cy="1195759"/>
            <a:chOff x="2649779" y="1486539"/>
            <a:chExt cx="1022050" cy="1195759"/>
          </a:xfrm>
        </p:grpSpPr>
        <p:pic>
          <p:nvPicPr>
            <p:cNvPr id="11" name="Picture 10" descr="A picture containing sky&#10;&#10;Description generated with very high confidence">
              <a:extLst>
                <a:ext uri="{FF2B5EF4-FFF2-40B4-BE49-F238E27FC236}">
                  <a16:creationId xmlns:a16="http://schemas.microsoft.com/office/drawing/2014/main" id="{565BA573-C827-42EA-AAC4-1C45D0E24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7803" y="1782057"/>
              <a:ext cx="931005" cy="900241"/>
            </a:xfrm>
            <a:prstGeom prst="rect">
              <a:avLst/>
            </a:prstGeom>
          </p:spPr>
        </p:pic>
        <p:sp>
          <p:nvSpPr>
            <p:cNvPr id="31" name="TextBox 30">
              <a:extLst>
                <a:ext uri="{FF2B5EF4-FFF2-40B4-BE49-F238E27FC236}">
                  <a16:creationId xmlns:a16="http://schemas.microsoft.com/office/drawing/2014/main" id="{DAB929AE-5C03-42B8-8E12-CBB8E9158D46}"/>
                </a:ext>
              </a:extLst>
            </p:cNvPr>
            <p:cNvSpPr txBox="1"/>
            <p:nvPr/>
          </p:nvSpPr>
          <p:spPr>
            <a:xfrm>
              <a:off x="2649779" y="1486539"/>
              <a:ext cx="1022050" cy="276999"/>
            </a:xfrm>
            <a:prstGeom prst="rect">
              <a:avLst/>
            </a:prstGeom>
            <a:noFill/>
          </p:spPr>
          <p:txBody>
            <a:bodyPr wrap="square" rtlCol="0" anchor="ctr">
              <a:spAutoFit/>
            </a:bodyPr>
            <a:lstStyle/>
            <a:p>
              <a:pPr algn="ctr"/>
              <a:r>
                <a:rPr lang="en-US" sz="1200" dirty="0" err="1"/>
                <a:t>Çevirici</a:t>
              </a:r>
              <a:endParaRPr lang="en-US" sz="1200" dirty="0"/>
            </a:p>
          </p:txBody>
        </p:sp>
      </p:grpSp>
      <p:grpSp>
        <p:nvGrpSpPr>
          <p:cNvPr id="34" name="Group 33">
            <a:extLst>
              <a:ext uri="{FF2B5EF4-FFF2-40B4-BE49-F238E27FC236}">
                <a16:creationId xmlns:a16="http://schemas.microsoft.com/office/drawing/2014/main" id="{7B271143-4036-4FB5-BD8B-745533E82B5E}"/>
              </a:ext>
            </a:extLst>
          </p:cNvPr>
          <p:cNvGrpSpPr/>
          <p:nvPr/>
        </p:nvGrpSpPr>
        <p:grpSpPr>
          <a:xfrm>
            <a:off x="4674414" y="1253947"/>
            <a:ext cx="1249530" cy="1149680"/>
            <a:chOff x="4674414" y="1253947"/>
            <a:chExt cx="1249530" cy="1149680"/>
          </a:xfrm>
        </p:grpSpPr>
        <p:pic>
          <p:nvPicPr>
            <p:cNvPr id="15" name="Picture 14" descr="A close up of electronics&#10;&#10;Description generated with high confidence">
              <a:extLst>
                <a:ext uri="{FF2B5EF4-FFF2-40B4-BE49-F238E27FC236}">
                  <a16:creationId xmlns:a16="http://schemas.microsoft.com/office/drawing/2014/main" id="{D28D200A-3BDC-4AFE-B071-FBF55E82218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683" t="10490" r="-4289" b="8752"/>
            <a:stretch/>
          </p:blipFill>
          <p:spPr>
            <a:xfrm>
              <a:off x="4775200" y="1253947"/>
              <a:ext cx="1148744" cy="922117"/>
            </a:xfrm>
            <a:prstGeom prst="rect">
              <a:avLst/>
            </a:prstGeom>
          </p:spPr>
        </p:pic>
        <p:sp>
          <p:nvSpPr>
            <p:cNvPr id="33" name="TextBox 32">
              <a:extLst>
                <a:ext uri="{FF2B5EF4-FFF2-40B4-BE49-F238E27FC236}">
                  <a16:creationId xmlns:a16="http://schemas.microsoft.com/office/drawing/2014/main" id="{6E5CB530-E0D3-4DD5-8720-F7211B23B811}"/>
                </a:ext>
              </a:extLst>
            </p:cNvPr>
            <p:cNvSpPr txBox="1"/>
            <p:nvPr/>
          </p:nvSpPr>
          <p:spPr>
            <a:xfrm>
              <a:off x="4674414" y="2126628"/>
              <a:ext cx="1249530" cy="276999"/>
            </a:xfrm>
            <a:prstGeom prst="rect">
              <a:avLst/>
            </a:prstGeom>
            <a:noFill/>
          </p:spPr>
          <p:txBody>
            <a:bodyPr wrap="square" rtlCol="0" anchor="ctr">
              <a:spAutoFit/>
            </a:bodyPr>
            <a:lstStyle/>
            <a:p>
              <a:pPr algn="ctr"/>
              <a:r>
                <a:rPr lang="az-Latn-AZ" sz="1200" dirty="0"/>
                <a:t>Voltage sensor</a:t>
              </a:r>
              <a:endParaRPr lang="en-US" sz="1200" dirty="0"/>
            </a:p>
          </p:txBody>
        </p:sp>
      </p:grpSp>
      <p:grpSp>
        <p:nvGrpSpPr>
          <p:cNvPr id="36" name="Group 35">
            <a:extLst>
              <a:ext uri="{FF2B5EF4-FFF2-40B4-BE49-F238E27FC236}">
                <a16:creationId xmlns:a16="http://schemas.microsoft.com/office/drawing/2014/main" id="{6C2B935A-6049-43FB-ABC3-365FC4FFD7B8}"/>
              </a:ext>
            </a:extLst>
          </p:cNvPr>
          <p:cNvGrpSpPr/>
          <p:nvPr/>
        </p:nvGrpSpPr>
        <p:grpSpPr>
          <a:xfrm>
            <a:off x="6658093" y="1830175"/>
            <a:ext cx="1539735" cy="1148509"/>
            <a:chOff x="6624034" y="1689349"/>
            <a:chExt cx="1539735" cy="1148509"/>
          </a:xfrm>
        </p:grpSpPr>
        <p:pic>
          <p:nvPicPr>
            <p:cNvPr id="17" name="Picture 16" descr="A close up of a device&#10;&#10;Description generated with very high confidence">
              <a:extLst>
                <a:ext uri="{FF2B5EF4-FFF2-40B4-BE49-F238E27FC236}">
                  <a16:creationId xmlns:a16="http://schemas.microsoft.com/office/drawing/2014/main" id="{86D8A282-165F-48D2-A629-5A8756E5F5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129" t="15105" r="4879" b="17762"/>
            <a:stretch/>
          </p:blipFill>
          <p:spPr>
            <a:xfrm>
              <a:off x="6819530" y="1689349"/>
              <a:ext cx="1148744" cy="856950"/>
            </a:xfrm>
            <a:prstGeom prst="rect">
              <a:avLst/>
            </a:prstGeom>
          </p:spPr>
        </p:pic>
        <p:sp>
          <p:nvSpPr>
            <p:cNvPr id="35" name="TextBox 34">
              <a:extLst>
                <a:ext uri="{FF2B5EF4-FFF2-40B4-BE49-F238E27FC236}">
                  <a16:creationId xmlns:a16="http://schemas.microsoft.com/office/drawing/2014/main" id="{95B7C54B-6B6A-45B3-8F17-CA1C5DDE9EA8}"/>
                </a:ext>
              </a:extLst>
            </p:cNvPr>
            <p:cNvSpPr txBox="1"/>
            <p:nvPr/>
          </p:nvSpPr>
          <p:spPr>
            <a:xfrm>
              <a:off x="6624034" y="2560859"/>
              <a:ext cx="1539735" cy="276999"/>
            </a:xfrm>
            <a:prstGeom prst="rect">
              <a:avLst/>
            </a:prstGeom>
            <a:noFill/>
          </p:spPr>
          <p:txBody>
            <a:bodyPr wrap="square" rtlCol="0" anchor="ctr">
              <a:spAutoFit/>
            </a:bodyPr>
            <a:lstStyle/>
            <a:p>
              <a:pPr algn="ctr"/>
              <a:r>
                <a:rPr lang="en-US" sz="1200" dirty="0"/>
                <a:t>5 V </a:t>
              </a:r>
              <a:r>
                <a:rPr lang="en-US" sz="1200" dirty="0" err="1"/>
                <a:t>regulyator</a:t>
              </a:r>
              <a:r>
                <a:rPr lang="en-US" sz="1200" dirty="0"/>
                <a:t> (7805)</a:t>
              </a:r>
            </a:p>
          </p:txBody>
        </p:sp>
      </p:grpSp>
      <p:grpSp>
        <p:nvGrpSpPr>
          <p:cNvPr id="38" name="Group 37">
            <a:extLst>
              <a:ext uri="{FF2B5EF4-FFF2-40B4-BE49-F238E27FC236}">
                <a16:creationId xmlns:a16="http://schemas.microsoft.com/office/drawing/2014/main" id="{E7304F26-EE32-44F1-A0E6-86925FDDCAD0}"/>
              </a:ext>
            </a:extLst>
          </p:cNvPr>
          <p:cNvGrpSpPr/>
          <p:nvPr/>
        </p:nvGrpSpPr>
        <p:grpSpPr>
          <a:xfrm>
            <a:off x="8415885" y="2856821"/>
            <a:ext cx="1723292" cy="1578882"/>
            <a:chOff x="8415885" y="2856821"/>
            <a:chExt cx="1723292" cy="1578882"/>
          </a:xfrm>
        </p:grpSpPr>
        <p:pic>
          <p:nvPicPr>
            <p:cNvPr id="18" name="Picture 17">
              <a:extLst>
                <a:ext uri="{FF2B5EF4-FFF2-40B4-BE49-F238E27FC236}">
                  <a16:creationId xmlns:a16="http://schemas.microsoft.com/office/drawing/2014/main" id="{4B13EE27-0C93-4528-AB1D-261989A91B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79076" y="2856821"/>
              <a:ext cx="1596910" cy="1270363"/>
            </a:xfrm>
            <a:prstGeom prst="rect">
              <a:avLst/>
            </a:prstGeom>
          </p:spPr>
        </p:pic>
        <p:sp>
          <p:nvSpPr>
            <p:cNvPr id="37" name="TextBox 36">
              <a:extLst>
                <a:ext uri="{FF2B5EF4-FFF2-40B4-BE49-F238E27FC236}">
                  <a16:creationId xmlns:a16="http://schemas.microsoft.com/office/drawing/2014/main" id="{D21E6896-7837-4ED8-A092-BADE08DB998E}"/>
                </a:ext>
              </a:extLst>
            </p:cNvPr>
            <p:cNvSpPr txBox="1"/>
            <p:nvPr/>
          </p:nvSpPr>
          <p:spPr>
            <a:xfrm>
              <a:off x="8415885" y="4127926"/>
              <a:ext cx="1723292" cy="307777"/>
            </a:xfrm>
            <a:prstGeom prst="rect">
              <a:avLst/>
            </a:prstGeom>
            <a:noFill/>
          </p:spPr>
          <p:txBody>
            <a:bodyPr wrap="square" rtlCol="0" anchor="ctr">
              <a:spAutoFit/>
            </a:bodyPr>
            <a:lstStyle/>
            <a:p>
              <a:pPr algn="ctr"/>
              <a:r>
                <a:rPr lang="az-Latn-AZ" sz="1400" dirty="0"/>
                <a:t>Arduino nano</a:t>
              </a:r>
              <a:endParaRPr lang="en-US" sz="1400" dirty="0"/>
            </a:p>
          </p:txBody>
        </p:sp>
      </p:grpSp>
      <p:grpSp>
        <p:nvGrpSpPr>
          <p:cNvPr id="40" name="Group 39">
            <a:extLst>
              <a:ext uri="{FF2B5EF4-FFF2-40B4-BE49-F238E27FC236}">
                <a16:creationId xmlns:a16="http://schemas.microsoft.com/office/drawing/2014/main" id="{57E4A0E6-2480-472F-A8FA-1CE286640422}"/>
              </a:ext>
            </a:extLst>
          </p:cNvPr>
          <p:cNvGrpSpPr/>
          <p:nvPr/>
        </p:nvGrpSpPr>
        <p:grpSpPr>
          <a:xfrm>
            <a:off x="4740461" y="3516019"/>
            <a:ext cx="1427014" cy="1073145"/>
            <a:chOff x="4434507" y="3532896"/>
            <a:chExt cx="1427014" cy="1073145"/>
          </a:xfrm>
        </p:grpSpPr>
        <p:pic>
          <p:nvPicPr>
            <p:cNvPr id="30" name="Picture 29" descr="A circuit board&#10;&#10;Description generated with very high confidence">
              <a:extLst>
                <a:ext uri="{FF2B5EF4-FFF2-40B4-BE49-F238E27FC236}">
                  <a16:creationId xmlns:a16="http://schemas.microsoft.com/office/drawing/2014/main" id="{DD3B504E-1DC6-4128-A69A-A0E95E065E8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936" t="12718" r="3444" b="16373"/>
            <a:stretch/>
          </p:blipFill>
          <p:spPr>
            <a:xfrm>
              <a:off x="4604872" y="3532896"/>
              <a:ext cx="1033649" cy="799988"/>
            </a:xfrm>
            <a:prstGeom prst="rect">
              <a:avLst/>
            </a:prstGeom>
          </p:spPr>
        </p:pic>
        <p:sp>
          <p:nvSpPr>
            <p:cNvPr id="39" name="TextBox 38">
              <a:extLst>
                <a:ext uri="{FF2B5EF4-FFF2-40B4-BE49-F238E27FC236}">
                  <a16:creationId xmlns:a16="http://schemas.microsoft.com/office/drawing/2014/main" id="{6B6BDEB1-9923-4AFF-8FCE-A85398C17806}"/>
                </a:ext>
              </a:extLst>
            </p:cNvPr>
            <p:cNvSpPr txBox="1"/>
            <p:nvPr/>
          </p:nvSpPr>
          <p:spPr>
            <a:xfrm>
              <a:off x="4434507" y="4329042"/>
              <a:ext cx="1427014" cy="276999"/>
            </a:xfrm>
            <a:prstGeom prst="rect">
              <a:avLst/>
            </a:prstGeom>
            <a:noFill/>
          </p:spPr>
          <p:txBody>
            <a:bodyPr wrap="square" rtlCol="0">
              <a:spAutoFit/>
            </a:bodyPr>
            <a:lstStyle/>
            <a:p>
              <a:pPr algn="ctr"/>
              <a:r>
                <a:rPr lang="az-Latn-AZ" sz="1200" dirty="0"/>
                <a:t>SC kart modul (5V)</a:t>
              </a:r>
              <a:endParaRPr lang="en-US" sz="1200" dirty="0"/>
            </a:p>
          </p:txBody>
        </p:sp>
      </p:grpSp>
      <p:grpSp>
        <p:nvGrpSpPr>
          <p:cNvPr id="42" name="Group 41">
            <a:extLst>
              <a:ext uri="{FF2B5EF4-FFF2-40B4-BE49-F238E27FC236}">
                <a16:creationId xmlns:a16="http://schemas.microsoft.com/office/drawing/2014/main" id="{054E6CBD-1735-4CA2-8772-16318F98A701}"/>
              </a:ext>
            </a:extLst>
          </p:cNvPr>
          <p:cNvGrpSpPr/>
          <p:nvPr/>
        </p:nvGrpSpPr>
        <p:grpSpPr>
          <a:xfrm>
            <a:off x="2745410" y="3346379"/>
            <a:ext cx="1611550" cy="1282798"/>
            <a:chOff x="2745410" y="3469468"/>
            <a:chExt cx="1611550" cy="1282798"/>
          </a:xfrm>
        </p:grpSpPr>
        <p:pic>
          <p:nvPicPr>
            <p:cNvPr id="26" name="Picture 25" descr="A circuit board&#10;&#10;Description generated with high confidence">
              <a:extLst>
                <a:ext uri="{FF2B5EF4-FFF2-40B4-BE49-F238E27FC236}">
                  <a16:creationId xmlns:a16="http://schemas.microsoft.com/office/drawing/2014/main" id="{3376692A-A2B9-476B-A944-3E87C1DE1A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3305" y="3469468"/>
              <a:ext cx="735760" cy="1009426"/>
            </a:xfrm>
            <a:prstGeom prst="rect">
              <a:avLst/>
            </a:prstGeom>
          </p:spPr>
        </p:pic>
        <p:sp>
          <p:nvSpPr>
            <p:cNvPr id="41" name="TextBox 40">
              <a:extLst>
                <a:ext uri="{FF2B5EF4-FFF2-40B4-BE49-F238E27FC236}">
                  <a16:creationId xmlns:a16="http://schemas.microsoft.com/office/drawing/2014/main" id="{557D7CFB-EEEE-4929-A058-F130FC80CEA3}"/>
                </a:ext>
              </a:extLst>
            </p:cNvPr>
            <p:cNvSpPr txBox="1"/>
            <p:nvPr/>
          </p:nvSpPr>
          <p:spPr>
            <a:xfrm>
              <a:off x="2745410" y="4475267"/>
              <a:ext cx="1611550" cy="276999"/>
            </a:xfrm>
            <a:prstGeom prst="rect">
              <a:avLst/>
            </a:prstGeom>
            <a:noFill/>
          </p:spPr>
          <p:txBody>
            <a:bodyPr wrap="square" rtlCol="0" anchor="ctr">
              <a:spAutoFit/>
            </a:bodyPr>
            <a:lstStyle/>
            <a:p>
              <a:pPr algn="ctr"/>
              <a:r>
                <a:rPr lang="az-Latn-AZ" sz="1200" dirty="0"/>
                <a:t>Arducam OV5642 (5V)</a:t>
              </a:r>
              <a:endParaRPr lang="en-US" sz="1200" dirty="0"/>
            </a:p>
          </p:txBody>
        </p:sp>
      </p:grpSp>
      <p:grpSp>
        <p:nvGrpSpPr>
          <p:cNvPr id="44" name="Group 43">
            <a:extLst>
              <a:ext uri="{FF2B5EF4-FFF2-40B4-BE49-F238E27FC236}">
                <a16:creationId xmlns:a16="http://schemas.microsoft.com/office/drawing/2014/main" id="{8D4309F5-D712-4CFE-AA0D-53FFB5AB6656}"/>
              </a:ext>
            </a:extLst>
          </p:cNvPr>
          <p:cNvGrpSpPr/>
          <p:nvPr/>
        </p:nvGrpSpPr>
        <p:grpSpPr>
          <a:xfrm>
            <a:off x="1127392" y="3380732"/>
            <a:ext cx="1141023" cy="1170766"/>
            <a:chOff x="1127392" y="3503821"/>
            <a:chExt cx="1141023" cy="1170766"/>
          </a:xfrm>
        </p:grpSpPr>
        <p:pic>
          <p:nvPicPr>
            <p:cNvPr id="28" name="Picture 27" descr="A close up of a device&#10;&#10;Description generated with high confidence">
              <a:extLst>
                <a:ext uri="{FF2B5EF4-FFF2-40B4-BE49-F238E27FC236}">
                  <a16:creationId xmlns:a16="http://schemas.microsoft.com/office/drawing/2014/main" id="{72B57806-0B94-45B8-8EAF-4928A7E0315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4417" t="25398" r="26042" b="24654"/>
            <a:stretch/>
          </p:blipFill>
          <p:spPr>
            <a:xfrm>
              <a:off x="1127392" y="3503821"/>
              <a:ext cx="1141023" cy="862791"/>
            </a:xfrm>
            <a:prstGeom prst="rect">
              <a:avLst/>
            </a:prstGeom>
          </p:spPr>
        </p:pic>
        <p:sp>
          <p:nvSpPr>
            <p:cNvPr id="43" name="TextBox 42">
              <a:extLst>
                <a:ext uri="{FF2B5EF4-FFF2-40B4-BE49-F238E27FC236}">
                  <a16:creationId xmlns:a16="http://schemas.microsoft.com/office/drawing/2014/main" id="{E02FA174-02B7-406F-A78F-6463A80E5E53}"/>
                </a:ext>
              </a:extLst>
            </p:cNvPr>
            <p:cNvSpPr txBox="1"/>
            <p:nvPr/>
          </p:nvSpPr>
          <p:spPr>
            <a:xfrm>
              <a:off x="1127393" y="4366810"/>
              <a:ext cx="1141022" cy="307777"/>
            </a:xfrm>
            <a:prstGeom prst="rect">
              <a:avLst/>
            </a:prstGeom>
            <a:noFill/>
          </p:spPr>
          <p:txBody>
            <a:bodyPr wrap="square" rtlCol="0" anchor="ctr">
              <a:spAutoFit/>
            </a:bodyPr>
            <a:lstStyle/>
            <a:p>
              <a:pPr algn="ctr"/>
              <a:r>
                <a:rPr lang="az-Latn-AZ" sz="1400" dirty="0"/>
                <a:t>SG – 90 (5V)</a:t>
              </a:r>
              <a:endParaRPr lang="en-US" dirty="0"/>
            </a:p>
          </p:txBody>
        </p:sp>
      </p:grpSp>
      <p:grpSp>
        <p:nvGrpSpPr>
          <p:cNvPr id="48" name="Group 47">
            <a:extLst>
              <a:ext uri="{FF2B5EF4-FFF2-40B4-BE49-F238E27FC236}">
                <a16:creationId xmlns:a16="http://schemas.microsoft.com/office/drawing/2014/main" id="{A415D9B9-0A11-4330-AAD0-3F57699020EC}"/>
              </a:ext>
            </a:extLst>
          </p:cNvPr>
          <p:cNvGrpSpPr/>
          <p:nvPr/>
        </p:nvGrpSpPr>
        <p:grpSpPr>
          <a:xfrm>
            <a:off x="764931" y="5170348"/>
            <a:ext cx="1257300" cy="990316"/>
            <a:chOff x="764931" y="5170348"/>
            <a:chExt cx="1257300" cy="990316"/>
          </a:xfrm>
        </p:grpSpPr>
        <p:pic>
          <p:nvPicPr>
            <p:cNvPr id="25" name="Picture 24">
              <a:extLst>
                <a:ext uri="{FF2B5EF4-FFF2-40B4-BE49-F238E27FC236}">
                  <a16:creationId xmlns:a16="http://schemas.microsoft.com/office/drawing/2014/main" id="{B5551057-187A-41F2-A99F-E7A777A1BB2F}"/>
                </a:ext>
              </a:extLst>
            </p:cNvPr>
            <p:cNvPicPr>
              <a:picLocks noChangeAspect="1"/>
            </p:cNvPicPr>
            <p:nvPr/>
          </p:nvPicPr>
          <p:blipFill rotWithShape="1">
            <a:blip r:embed="rId12">
              <a:extLst>
                <a:ext uri="{28A0092B-C50C-407E-A947-70E740481C1C}">
                  <a14:useLocalDpi xmlns:a14="http://schemas.microsoft.com/office/drawing/2010/main" val="0"/>
                </a:ext>
              </a:extLst>
            </a:blip>
            <a:srcRect l="16171" t="10478" r="14183" b="13889"/>
            <a:stretch/>
          </p:blipFill>
          <p:spPr>
            <a:xfrm>
              <a:off x="1003228" y="5360676"/>
              <a:ext cx="736672" cy="799988"/>
            </a:xfrm>
            <a:prstGeom prst="rect">
              <a:avLst/>
            </a:prstGeom>
          </p:spPr>
        </p:pic>
        <p:sp>
          <p:nvSpPr>
            <p:cNvPr id="45" name="TextBox 44">
              <a:extLst>
                <a:ext uri="{FF2B5EF4-FFF2-40B4-BE49-F238E27FC236}">
                  <a16:creationId xmlns:a16="http://schemas.microsoft.com/office/drawing/2014/main" id="{B80A9F34-1578-4C93-9364-032EB79C1860}"/>
                </a:ext>
              </a:extLst>
            </p:cNvPr>
            <p:cNvSpPr txBox="1"/>
            <p:nvPr/>
          </p:nvSpPr>
          <p:spPr>
            <a:xfrm>
              <a:off x="764931" y="5170348"/>
              <a:ext cx="1257300" cy="276999"/>
            </a:xfrm>
            <a:prstGeom prst="rect">
              <a:avLst/>
            </a:prstGeom>
            <a:noFill/>
          </p:spPr>
          <p:txBody>
            <a:bodyPr wrap="square" rtlCol="0" anchor="ctr">
              <a:spAutoFit/>
            </a:bodyPr>
            <a:lstStyle/>
            <a:p>
              <a:pPr algn="ctr"/>
              <a:r>
                <a:rPr lang="az-Latn-AZ" sz="1200" dirty="0"/>
                <a:t>Buzzer (2V)</a:t>
              </a:r>
              <a:endParaRPr lang="en-US" dirty="0"/>
            </a:p>
          </p:txBody>
        </p:sp>
      </p:grpSp>
      <p:grpSp>
        <p:nvGrpSpPr>
          <p:cNvPr id="49" name="Group 48">
            <a:extLst>
              <a:ext uri="{FF2B5EF4-FFF2-40B4-BE49-F238E27FC236}">
                <a16:creationId xmlns:a16="http://schemas.microsoft.com/office/drawing/2014/main" id="{ECC9DDBF-F823-4869-8B26-378B4449C0D9}"/>
              </a:ext>
            </a:extLst>
          </p:cNvPr>
          <p:cNvGrpSpPr/>
          <p:nvPr/>
        </p:nvGrpSpPr>
        <p:grpSpPr>
          <a:xfrm>
            <a:off x="2371964" y="5223350"/>
            <a:ext cx="1257300" cy="941031"/>
            <a:chOff x="2371964" y="5223350"/>
            <a:chExt cx="1257300" cy="941031"/>
          </a:xfrm>
        </p:grpSpPr>
        <p:pic>
          <p:nvPicPr>
            <p:cNvPr id="21" name="Picture 20" descr="A close up of a device&#10;&#10;Description generated with very high confidence">
              <a:extLst>
                <a:ext uri="{FF2B5EF4-FFF2-40B4-BE49-F238E27FC236}">
                  <a16:creationId xmlns:a16="http://schemas.microsoft.com/office/drawing/2014/main" id="{4B3EFCC9-3CBB-48C6-8490-47B1F9D116D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493" t="18676" r="9572" b="18336"/>
            <a:stretch/>
          </p:blipFill>
          <p:spPr>
            <a:xfrm>
              <a:off x="2557272" y="5465664"/>
              <a:ext cx="886685" cy="698717"/>
            </a:xfrm>
            <a:prstGeom prst="rect">
              <a:avLst/>
            </a:prstGeom>
          </p:spPr>
        </p:pic>
        <p:sp>
          <p:nvSpPr>
            <p:cNvPr id="46" name="TextBox 45">
              <a:extLst>
                <a:ext uri="{FF2B5EF4-FFF2-40B4-BE49-F238E27FC236}">
                  <a16:creationId xmlns:a16="http://schemas.microsoft.com/office/drawing/2014/main" id="{DBE7FBFA-50D6-49C7-9853-A4D391331921}"/>
                </a:ext>
              </a:extLst>
            </p:cNvPr>
            <p:cNvSpPr txBox="1"/>
            <p:nvPr/>
          </p:nvSpPr>
          <p:spPr>
            <a:xfrm>
              <a:off x="2371964" y="5223350"/>
              <a:ext cx="1257300" cy="276999"/>
            </a:xfrm>
            <a:prstGeom prst="rect">
              <a:avLst/>
            </a:prstGeom>
            <a:noFill/>
          </p:spPr>
          <p:txBody>
            <a:bodyPr wrap="square" rtlCol="0" anchor="ctr">
              <a:spAutoFit/>
            </a:bodyPr>
            <a:lstStyle/>
            <a:p>
              <a:pPr algn="ctr"/>
              <a:r>
                <a:rPr lang="az-Latn-AZ" sz="1200" dirty="0"/>
                <a:t>BMP280 (3.3V)</a:t>
              </a:r>
              <a:endParaRPr lang="en-US" dirty="0"/>
            </a:p>
          </p:txBody>
        </p:sp>
      </p:grpSp>
      <p:grpSp>
        <p:nvGrpSpPr>
          <p:cNvPr id="50" name="Group 49">
            <a:extLst>
              <a:ext uri="{FF2B5EF4-FFF2-40B4-BE49-F238E27FC236}">
                <a16:creationId xmlns:a16="http://schemas.microsoft.com/office/drawing/2014/main" id="{1A4AC4B1-9574-475B-94E1-5163E612D865}"/>
              </a:ext>
            </a:extLst>
          </p:cNvPr>
          <p:cNvGrpSpPr/>
          <p:nvPr/>
        </p:nvGrpSpPr>
        <p:grpSpPr>
          <a:xfrm>
            <a:off x="4041879" y="5153926"/>
            <a:ext cx="1257300" cy="1008338"/>
            <a:chOff x="4041879" y="5153926"/>
            <a:chExt cx="1257300" cy="1008338"/>
          </a:xfrm>
        </p:grpSpPr>
        <p:pic>
          <p:nvPicPr>
            <p:cNvPr id="22" name="Picture 21" descr="A close up of a device&#10;&#10;Description generated with very high confidence">
              <a:extLst>
                <a:ext uri="{FF2B5EF4-FFF2-40B4-BE49-F238E27FC236}">
                  <a16:creationId xmlns:a16="http://schemas.microsoft.com/office/drawing/2014/main" id="{A374909A-9BAE-4CEC-A079-87BEC03C955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1239" t="23589" r="21068" b="24359"/>
            <a:stretch/>
          </p:blipFill>
          <p:spPr>
            <a:xfrm>
              <a:off x="4261329" y="5362276"/>
              <a:ext cx="886685" cy="799988"/>
            </a:xfrm>
            <a:prstGeom prst="rect">
              <a:avLst/>
            </a:prstGeom>
          </p:spPr>
        </p:pic>
        <p:sp>
          <p:nvSpPr>
            <p:cNvPr id="47" name="TextBox 46">
              <a:extLst>
                <a:ext uri="{FF2B5EF4-FFF2-40B4-BE49-F238E27FC236}">
                  <a16:creationId xmlns:a16="http://schemas.microsoft.com/office/drawing/2014/main" id="{861D1FA2-12C3-41EE-BF60-87D15C5E264B}"/>
                </a:ext>
              </a:extLst>
            </p:cNvPr>
            <p:cNvSpPr txBox="1"/>
            <p:nvPr/>
          </p:nvSpPr>
          <p:spPr>
            <a:xfrm>
              <a:off x="4041879" y="5153926"/>
              <a:ext cx="1257300" cy="276999"/>
            </a:xfrm>
            <a:prstGeom prst="rect">
              <a:avLst/>
            </a:prstGeom>
            <a:noFill/>
          </p:spPr>
          <p:txBody>
            <a:bodyPr wrap="square" rtlCol="0" anchor="ctr">
              <a:spAutoFit/>
            </a:bodyPr>
            <a:lstStyle/>
            <a:p>
              <a:pPr algn="ctr"/>
              <a:r>
                <a:rPr lang="az-Latn-AZ" sz="1200" dirty="0"/>
                <a:t>BME280 (3.3V)</a:t>
              </a:r>
              <a:endParaRPr lang="en-US" dirty="0"/>
            </a:p>
          </p:txBody>
        </p:sp>
      </p:grpSp>
      <p:grpSp>
        <p:nvGrpSpPr>
          <p:cNvPr id="52" name="Group 51">
            <a:extLst>
              <a:ext uri="{FF2B5EF4-FFF2-40B4-BE49-F238E27FC236}">
                <a16:creationId xmlns:a16="http://schemas.microsoft.com/office/drawing/2014/main" id="{A01D91D7-297C-4554-8854-BFB0032A96F2}"/>
              </a:ext>
            </a:extLst>
          </p:cNvPr>
          <p:cNvGrpSpPr/>
          <p:nvPr/>
        </p:nvGrpSpPr>
        <p:grpSpPr>
          <a:xfrm>
            <a:off x="5965386" y="5151227"/>
            <a:ext cx="1075560" cy="1009437"/>
            <a:chOff x="5965386" y="5151227"/>
            <a:chExt cx="1075560" cy="1009437"/>
          </a:xfrm>
        </p:grpSpPr>
        <p:pic>
          <p:nvPicPr>
            <p:cNvPr id="23" name="Picture 22" descr="A circuit board&#10;&#10;Description generated with very high confidence">
              <a:extLst>
                <a:ext uri="{FF2B5EF4-FFF2-40B4-BE49-F238E27FC236}">
                  <a16:creationId xmlns:a16="http://schemas.microsoft.com/office/drawing/2014/main" id="{80772BC4-9A93-4B9B-92AC-21C177B62CB4}"/>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5555" t="16025" r="4167" b="16827"/>
            <a:stretch/>
          </p:blipFill>
          <p:spPr>
            <a:xfrm>
              <a:off x="5965386" y="5360676"/>
              <a:ext cx="1075560" cy="799988"/>
            </a:xfrm>
            <a:prstGeom prst="rect">
              <a:avLst/>
            </a:prstGeom>
          </p:spPr>
        </p:pic>
        <p:sp>
          <p:nvSpPr>
            <p:cNvPr id="51" name="TextBox 50">
              <a:extLst>
                <a:ext uri="{FF2B5EF4-FFF2-40B4-BE49-F238E27FC236}">
                  <a16:creationId xmlns:a16="http://schemas.microsoft.com/office/drawing/2014/main" id="{9D0DC0CA-8EAF-4B67-8F0C-510AC20D0A2F}"/>
                </a:ext>
              </a:extLst>
            </p:cNvPr>
            <p:cNvSpPr txBox="1"/>
            <p:nvPr/>
          </p:nvSpPr>
          <p:spPr>
            <a:xfrm>
              <a:off x="5993928" y="5151227"/>
              <a:ext cx="873471" cy="276999"/>
            </a:xfrm>
            <a:prstGeom prst="rect">
              <a:avLst/>
            </a:prstGeom>
            <a:noFill/>
          </p:spPr>
          <p:txBody>
            <a:bodyPr wrap="square" rtlCol="0" anchor="ctr">
              <a:spAutoFit/>
            </a:bodyPr>
            <a:lstStyle/>
            <a:p>
              <a:pPr algn="ctr"/>
              <a:r>
                <a:rPr lang="az-Latn-AZ" sz="1200" dirty="0"/>
                <a:t>RVS (3.3V)</a:t>
              </a:r>
              <a:endParaRPr lang="en-US" sz="1200" dirty="0"/>
            </a:p>
          </p:txBody>
        </p:sp>
      </p:grpSp>
      <p:grpSp>
        <p:nvGrpSpPr>
          <p:cNvPr id="54" name="Group 53">
            <a:extLst>
              <a:ext uri="{FF2B5EF4-FFF2-40B4-BE49-F238E27FC236}">
                <a16:creationId xmlns:a16="http://schemas.microsoft.com/office/drawing/2014/main" id="{3B8A59D2-28FA-44FF-B301-42996C6B1863}"/>
              </a:ext>
            </a:extLst>
          </p:cNvPr>
          <p:cNvGrpSpPr/>
          <p:nvPr/>
        </p:nvGrpSpPr>
        <p:grpSpPr>
          <a:xfrm>
            <a:off x="7464181" y="4899979"/>
            <a:ext cx="1661746" cy="1263915"/>
            <a:chOff x="7464181" y="4899979"/>
            <a:chExt cx="1661746" cy="1263915"/>
          </a:xfrm>
        </p:grpSpPr>
        <p:pic>
          <p:nvPicPr>
            <p:cNvPr id="19" name="Picture 3">
              <a:extLst>
                <a:ext uri="{FF2B5EF4-FFF2-40B4-BE49-F238E27FC236}">
                  <a16:creationId xmlns:a16="http://schemas.microsoft.com/office/drawing/2014/main" id="{1AC487EB-93B9-4E80-9E2E-A80DCF1A792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6844" t="3576" r="13429" b="9467"/>
            <a:stretch/>
          </p:blipFill>
          <p:spPr bwMode="auto">
            <a:xfrm>
              <a:off x="7858318" y="5120203"/>
              <a:ext cx="873472" cy="1043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a:extLst>
                <a:ext uri="{FF2B5EF4-FFF2-40B4-BE49-F238E27FC236}">
                  <a16:creationId xmlns:a16="http://schemas.microsoft.com/office/drawing/2014/main" id="{96B8025D-573E-4FC4-8D4D-66D5118161A4}"/>
                </a:ext>
              </a:extLst>
            </p:cNvPr>
            <p:cNvSpPr txBox="1"/>
            <p:nvPr/>
          </p:nvSpPr>
          <p:spPr>
            <a:xfrm>
              <a:off x="7464181" y="4899979"/>
              <a:ext cx="1661746" cy="276999"/>
            </a:xfrm>
            <a:prstGeom prst="rect">
              <a:avLst/>
            </a:prstGeom>
            <a:noFill/>
          </p:spPr>
          <p:txBody>
            <a:bodyPr wrap="square" rtlCol="0" anchor="ctr">
              <a:spAutoFit/>
            </a:bodyPr>
            <a:lstStyle/>
            <a:p>
              <a:pPr algn="ctr"/>
              <a:r>
                <a:rPr lang="az-Latn-AZ" sz="1200" dirty="0"/>
                <a:t>Xbee Zegbee S2C (3.3V)</a:t>
              </a:r>
              <a:endParaRPr lang="en-US" sz="1200" dirty="0"/>
            </a:p>
          </p:txBody>
        </p:sp>
      </p:grpSp>
      <p:grpSp>
        <p:nvGrpSpPr>
          <p:cNvPr id="56" name="Group 55">
            <a:extLst>
              <a:ext uri="{FF2B5EF4-FFF2-40B4-BE49-F238E27FC236}">
                <a16:creationId xmlns:a16="http://schemas.microsoft.com/office/drawing/2014/main" id="{3D88BA11-8654-497B-9BBD-B93FE0221F5B}"/>
              </a:ext>
            </a:extLst>
          </p:cNvPr>
          <p:cNvGrpSpPr/>
          <p:nvPr/>
        </p:nvGrpSpPr>
        <p:grpSpPr>
          <a:xfrm>
            <a:off x="9403994" y="4952364"/>
            <a:ext cx="1290884" cy="1199823"/>
            <a:chOff x="9403994" y="4952364"/>
            <a:chExt cx="1290884" cy="1199823"/>
          </a:xfrm>
        </p:grpSpPr>
        <p:pic>
          <p:nvPicPr>
            <p:cNvPr id="20" name="Picture 19" descr="A circuit board&#10;&#10;Description generated with very high confidence">
              <a:extLst>
                <a:ext uri="{FF2B5EF4-FFF2-40B4-BE49-F238E27FC236}">
                  <a16:creationId xmlns:a16="http://schemas.microsoft.com/office/drawing/2014/main" id="{0094AE4D-A81C-4AFF-9593-7A0937BFDB0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39653" y="5161590"/>
              <a:ext cx="990597" cy="990597"/>
            </a:xfrm>
            <a:prstGeom prst="rect">
              <a:avLst/>
            </a:prstGeom>
          </p:spPr>
        </p:pic>
        <p:sp>
          <p:nvSpPr>
            <p:cNvPr id="55" name="TextBox 54">
              <a:extLst>
                <a:ext uri="{FF2B5EF4-FFF2-40B4-BE49-F238E27FC236}">
                  <a16:creationId xmlns:a16="http://schemas.microsoft.com/office/drawing/2014/main" id="{7968F836-1A83-4A97-ABD5-12BF8165F1BA}"/>
                </a:ext>
              </a:extLst>
            </p:cNvPr>
            <p:cNvSpPr txBox="1"/>
            <p:nvPr/>
          </p:nvSpPr>
          <p:spPr>
            <a:xfrm>
              <a:off x="9403994" y="4952364"/>
              <a:ext cx="1290884" cy="276999"/>
            </a:xfrm>
            <a:prstGeom prst="rect">
              <a:avLst/>
            </a:prstGeom>
            <a:noFill/>
          </p:spPr>
          <p:txBody>
            <a:bodyPr wrap="square" rtlCol="0" anchor="ctr">
              <a:spAutoFit/>
            </a:bodyPr>
            <a:lstStyle/>
            <a:p>
              <a:pPr algn="ctr"/>
              <a:r>
                <a:rPr lang="az-Latn-AZ" sz="1200" dirty="0"/>
                <a:t>GPS modul</a:t>
              </a:r>
              <a:r>
                <a:rPr lang="en-US" sz="1200" dirty="0"/>
                <a:t> (3.3V)</a:t>
              </a:r>
            </a:p>
          </p:txBody>
        </p:sp>
      </p:grpSp>
      <p:cxnSp>
        <p:nvCxnSpPr>
          <p:cNvPr id="6" name="Straight Arrow Connector 5">
            <a:extLst>
              <a:ext uri="{FF2B5EF4-FFF2-40B4-BE49-F238E27FC236}">
                <a16:creationId xmlns:a16="http://schemas.microsoft.com/office/drawing/2014/main" id="{7B7516B4-3A9D-4123-BEFF-F8ADAFADB66F}"/>
              </a:ext>
            </a:extLst>
          </p:cNvPr>
          <p:cNvCxnSpPr>
            <a:cxnSpLocks/>
            <a:stCxn id="8" idx="3"/>
          </p:cNvCxnSpPr>
          <p:nvPr/>
        </p:nvCxnSpPr>
        <p:spPr>
          <a:xfrm>
            <a:off x="1627096" y="2333580"/>
            <a:ext cx="1079716" cy="62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8681B36D-C1DD-49E8-989F-D499217AE9C1}"/>
              </a:ext>
            </a:extLst>
          </p:cNvPr>
          <p:cNvCxnSpPr>
            <a:cxnSpLocks/>
          </p:cNvCxnSpPr>
          <p:nvPr/>
        </p:nvCxnSpPr>
        <p:spPr>
          <a:xfrm flipV="1">
            <a:off x="3443957" y="1763343"/>
            <a:ext cx="1226572" cy="3015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525A42B2-8523-438D-97A9-731DFBA645B8}"/>
              </a:ext>
            </a:extLst>
          </p:cNvPr>
          <p:cNvCxnSpPr>
            <a:cxnSpLocks/>
          </p:cNvCxnSpPr>
          <p:nvPr/>
        </p:nvCxnSpPr>
        <p:spPr>
          <a:xfrm flipV="1">
            <a:off x="3172315" y="2780546"/>
            <a:ext cx="3422587" cy="94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onnector: Elbow 63">
            <a:extLst>
              <a:ext uri="{FF2B5EF4-FFF2-40B4-BE49-F238E27FC236}">
                <a16:creationId xmlns:a16="http://schemas.microsoft.com/office/drawing/2014/main" id="{00CE37F8-A789-4B64-B98B-2D55EE72677E}"/>
              </a:ext>
            </a:extLst>
          </p:cNvPr>
          <p:cNvCxnSpPr>
            <a:cxnSpLocks/>
            <a:endCxn id="18" idx="0"/>
          </p:cNvCxnSpPr>
          <p:nvPr/>
        </p:nvCxnSpPr>
        <p:spPr>
          <a:xfrm>
            <a:off x="8002333" y="2258650"/>
            <a:ext cx="1275198" cy="59817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Connector 71">
            <a:extLst>
              <a:ext uri="{FF2B5EF4-FFF2-40B4-BE49-F238E27FC236}">
                <a16:creationId xmlns:a16="http://schemas.microsoft.com/office/drawing/2014/main" id="{C807E012-5FC8-4565-B072-2B9CD4F81360}"/>
              </a:ext>
            </a:extLst>
          </p:cNvPr>
          <p:cNvCxnSpPr>
            <a:cxnSpLocks/>
          </p:cNvCxnSpPr>
          <p:nvPr/>
        </p:nvCxnSpPr>
        <p:spPr>
          <a:xfrm flipH="1">
            <a:off x="7427960" y="2978684"/>
            <a:ext cx="1" cy="240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Straight Connector 74">
            <a:extLst>
              <a:ext uri="{FF2B5EF4-FFF2-40B4-BE49-F238E27FC236}">
                <a16:creationId xmlns:a16="http://schemas.microsoft.com/office/drawing/2014/main" id="{55026510-78B0-45B8-8438-5F611778169B}"/>
              </a:ext>
            </a:extLst>
          </p:cNvPr>
          <p:cNvCxnSpPr>
            <a:cxnSpLocks/>
          </p:cNvCxnSpPr>
          <p:nvPr/>
        </p:nvCxnSpPr>
        <p:spPr>
          <a:xfrm flipH="1" flipV="1">
            <a:off x="1519115" y="3151402"/>
            <a:ext cx="5908845" cy="72856"/>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2F58DC7D-5EDA-410E-9A40-AF013AD6B6CA}"/>
              </a:ext>
            </a:extLst>
          </p:cNvPr>
          <p:cNvCxnSpPr>
            <a:cxnSpLocks/>
          </p:cNvCxnSpPr>
          <p:nvPr/>
        </p:nvCxnSpPr>
        <p:spPr>
          <a:xfrm>
            <a:off x="1519114" y="3159845"/>
            <a:ext cx="1" cy="2789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C43C0629-A193-452B-9949-B31E92F8C3E0}"/>
              </a:ext>
            </a:extLst>
          </p:cNvPr>
          <p:cNvCxnSpPr>
            <a:cxnSpLocks/>
          </p:cNvCxnSpPr>
          <p:nvPr/>
        </p:nvCxnSpPr>
        <p:spPr>
          <a:xfrm>
            <a:off x="3551185" y="3159845"/>
            <a:ext cx="0" cy="1865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D8E7DEB6-7B10-42BB-BBD2-09D7D7F95D77}"/>
              </a:ext>
            </a:extLst>
          </p:cNvPr>
          <p:cNvCxnSpPr>
            <a:cxnSpLocks/>
          </p:cNvCxnSpPr>
          <p:nvPr/>
        </p:nvCxnSpPr>
        <p:spPr>
          <a:xfrm>
            <a:off x="5427650" y="3183732"/>
            <a:ext cx="1" cy="3322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B3CE2073-2D6E-4BD8-8010-DB6EFD73D54B}"/>
              </a:ext>
            </a:extLst>
          </p:cNvPr>
          <p:cNvCxnSpPr>
            <a:cxnSpLocks/>
          </p:cNvCxnSpPr>
          <p:nvPr/>
        </p:nvCxnSpPr>
        <p:spPr>
          <a:xfrm>
            <a:off x="1390731" y="4715340"/>
            <a:ext cx="865870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2AE38BBC-3808-4FE7-8219-B75C82C6CFC9}"/>
              </a:ext>
            </a:extLst>
          </p:cNvPr>
          <p:cNvCxnSpPr>
            <a:cxnSpLocks/>
            <a:stCxn id="37" idx="2"/>
          </p:cNvCxnSpPr>
          <p:nvPr/>
        </p:nvCxnSpPr>
        <p:spPr>
          <a:xfrm>
            <a:off x="9277531" y="4435703"/>
            <a:ext cx="0" cy="279637"/>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89768FF4-8F9D-4CA6-95D7-49C42B6227B2}"/>
              </a:ext>
            </a:extLst>
          </p:cNvPr>
          <p:cNvCxnSpPr>
            <a:cxnSpLocks/>
            <a:endCxn id="45" idx="0"/>
          </p:cNvCxnSpPr>
          <p:nvPr/>
        </p:nvCxnSpPr>
        <p:spPr>
          <a:xfrm>
            <a:off x="1390731" y="4715340"/>
            <a:ext cx="2850" cy="4550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6524BDD0-9895-4B3C-9CAD-3A3FCB573D2C}"/>
              </a:ext>
            </a:extLst>
          </p:cNvPr>
          <p:cNvCxnSpPr>
            <a:cxnSpLocks/>
          </p:cNvCxnSpPr>
          <p:nvPr/>
        </p:nvCxnSpPr>
        <p:spPr>
          <a:xfrm>
            <a:off x="3000614" y="4715340"/>
            <a:ext cx="0" cy="508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CAC2F026-5ECF-49CB-A321-CE4D03B0F878}"/>
              </a:ext>
            </a:extLst>
          </p:cNvPr>
          <p:cNvCxnSpPr>
            <a:cxnSpLocks/>
          </p:cNvCxnSpPr>
          <p:nvPr/>
        </p:nvCxnSpPr>
        <p:spPr>
          <a:xfrm>
            <a:off x="4670529" y="4715340"/>
            <a:ext cx="0" cy="4385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6A8781A6-45C0-49FA-8FAC-A749300FF67D}"/>
              </a:ext>
            </a:extLst>
          </p:cNvPr>
          <p:cNvCxnSpPr>
            <a:cxnSpLocks/>
          </p:cNvCxnSpPr>
          <p:nvPr/>
        </p:nvCxnSpPr>
        <p:spPr>
          <a:xfrm>
            <a:off x="6430664" y="4715340"/>
            <a:ext cx="0" cy="4358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938847B3-27FF-4134-A5F4-10D3F7A00406}"/>
              </a:ext>
            </a:extLst>
          </p:cNvPr>
          <p:cNvCxnSpPr>
            <a:cxnSpLocks/>
          </p:cNvCxnSpPr>
          <p:nvPr/>
        </p:nvCxnSpPr>
        <p:spPr>
          <a:xfrm>
            <a:off x="8295054" y="4715340"/>
            <a:ext cx="0" cy="1846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641FEF3B-A364-41A4-A57C-651B58E02A8B}"/>
              </a:ext>
            </a:extLst>
          </p:cNvPr>
          <p:cNvCxnSpPr>
            <a:cxnSpLocks/>
          </p:cNvCxnSpPr>
          <p:nvPr/>
        </p:nvCxnSpPr>
        <p:spPr>
          <a:xfrm>
            <a:off x="10049436" y="4715340"/>
            <a:ext cx="0" cy="209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D98DE03E-3EB3-448F-9A86-A27089509D4E}"/>
              </a:ext>
            </a:extLst>
          </p:cNvPr>
          <p:cNvCxnSpPr>
            <a:cxnSpLocks/>
            <a:stCxn id="18" idx="3"/>
          </p:cNvCxnSpPr>
          <p:nvPr/>
        </p:nvCxnSpPr>
        <p:spPr>
          <a:xfrm flipV="1">
            <a:off x="10075986" y="3492002"/>
            <a:ext cx="89948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07" name="Group 106">
            <a:extLst>
              <a:ext uri="{FF2B5EF4-FFF2-40B4-BE49-F238E27FC236}">
                <a16:creationId xmlns:a16="http://schemas.microsoft.com/office/drawing/2014/main" id="{F3355134-B3E9-4032-AA0A-C1C407A322D6}"/>
              </a:ext>
            </a:extLst>
          </p:cNvPr>
          <p:cNvGrpSpPr/>
          <p:nvPr/>
        </p:nvGrpSpPr>
        <p:grpSpPr>
          <a:xfrm>
            <a:off x="10949487" y="2943096"/>
            <a:ext cx="507595" cy="1353527"/>
            <a:chOff x="10949487" y="2943096"/>
            <a:chExt cx="507595" cy="1353527"/>
          </a:xfrm>
        </p:grpSpPr>
        <p:pic>
          <p:nvPicPr>
            <p:cNvPr id="101" name="Picture 100">
              <a:extLst>
                <a:ext uri="{FF2B5EF4-FFF2-40B4-BE49-F238E27FC236}">
                  <a16:creationId xmlns:a16="http://schemas.microsoft.com/office/drawing/2014/main" id="{952DEE7E-20D5-4012-BAF5-31CEA88E611A}"/>
                </a:ext>
              </a:extLst>
            </p:cNvPr>
            <p:cNvPicPr>
              <a:picLocks noChangeAspect="1"/>
            </p:cNvPicPr>
            <p:nvPr/>
          </p:nvPicPr>
          <p:blipFill rotWithShape="1">
            <a:blip r:embed="rId18">
              <a:extLst>
                <a:ext uri="{28A0092B-C50C-407E-A947-70E740481C1C}">
                  <a14:useLocalDpi xmlns:a14="http://schemas.microsoft.com/office/drawing/2010/main" val="0"/>
                </a:ext>
              </a:extLst>
            </a:blip>
            <a:srcRect l="36055" t="6565" r="34811" b="4776"/>
            <a:stretch/>
          </p:blipFill>
          <p:spPr>
            <a:xfrm>
              <a:off x="10975472" y="2943096"/>
              <a:ext cx="481610" cy="1097812"/>
            </a:xfrm>
            <a:prstGeom prst="rect">
              <a:avLst/>
            </a:prstGeom>
          </p:spPr>
        </p:pic>
        <p:sp>
          <p:nvSpPr>
            <p:cNvPr id="106" name="TextBox 105">
              <a:extLst>
                <a:ext uri="{FF2B5EF4-FFF2-40B4-BE49-F238E27FC236}">
                  <a16:creationId xmlns:a16="http://schemas.microsoft.com/office/drawing/2014/main" id="{55D0D5DD-4EF0-4618-969E-F69E749B843D}"/>
                </a:ext>
              </a:extLst>
            </p:cNvPr>
            <p:cNvSpPr txBox="1"/>
            <p:nvPr/>
          </p:nvSpPr>
          <p:spPr>
            <a:xfrm>
              <a:off x="10949487" y="4019624"/>
              <a:ext cx="481610" cy="276999"/>
            </a:xfrm>
            <a:prstGeom prst="rect">
              <a:avLst/>
            </a:prstGeom>
            <a:noFill/>
          </p:spPr>
          <p:txBody>
            <a:bodyPr wrap="square" rtlCol="0" anchor="ctr">
              <a:spAutoFit/>
            </a:bodyPr>
            <a:lstStyle/>
            <a:p>
              <a:pPr algn="ctr"/>
              <a:r>
                <a:rPr lang="en-US" sz="1200" dirty="0"/>
                <a:t>Led</a:t>
              </a:r>
            </a:p>
          </p:txBody>
        </p:sp>
      </p:grpSp>
    </p:spTree>
    <p:extLst>
      <p:ext uri="{BB962C8B-B14F-4D97-AF65-F5344CB8AC3E}">
        <p14:creationId xmlns:p14="http://schemas.microsoft.com/office/powerpoint/2010/main" val="1943487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280584" y="24447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Mikrokontrollerin seçilməsi və əsaslandırılması</a:t>
            </a:r>
          </a:p>
        </p:txBody>
      </p:sp>
      <p:sp>
        <p:nvSpPr>
          <p:cNvPr id="8" name="Slide Number Placeholder 7"/>
          <p:cNvSpPr>
            <a:spLocks noGrp="1"/>
          </p:cNvSpPr>
          <p:nvPr>
            <p:ph type="sldNum" sz="quarter" idx="12"/>
          </p:nvPr>
        </p:nvSpPr>
        <p:spPr/>
        <p:txBody>
          <a:bodyPr/>
          <a:lstStyle/>
          <a:p>
            <a:fld id="{5EDEA8DC-2C19-4624-B6C2-CB92A968E07B}" type="slidenum">
              <a:rPr lang="en-US" smtClean="0"/>
              <a:t>28</a:t>
            </a:fld>
            <a:endParaRPr lang="en-US" dirty="0"/>
          </a:p>
        </p:txBody>
      </p:sp>
      <p:pic>
        <p:nvPicPr>
          <p:cNvPr id="13" name="Picture 12">
            <a:extLst>
              <a:ext uri="{FF2B5EF4-FFF2-40B4-BE49-F238E27FC236}">
                <a16:creationId xmlns:a16="http://schemas.microsoft.com/office/drawing/2014/main" id="{0778924C-AD6F-4B56-8953-8C21C6A07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DD72983F-E665-4F9A-861F-89F5C1907C7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28DE83D7-3910-412A-8A01-DDBA7CFBAEF1}"/>
              </a:ext>
            </a:extLst>
          </p:cNvPr>
          <p:cNvGraphicFramePr>
            <a:graphicFrameLocks noGrp="1"/>
          </p:cNvGraphicFramePr>
          <p:nvPr>
            <p:extLst>
              <p:ext uri="{D42A27DB-BD31-4B8C-83A1-F6EECF244321}">
                <p14:modId xmlns:p14="http://schemas.microsoft.com/office/powerpoint/2010/main" val="3117541647"/>
              </p:ext>
            </p:extLst>
          </p:nvPr>
        </p:nvGraphicFramePr>
        <p:xfrm>
          <a:off x="444500" y="1379130"/>
          <a:ext cx="11302999" cy="4546886"/>
        </p:xfrm>
        <a:graphic>
          <a:graphicData uri="http://schemas.openxmlformats.org/drawingml/2006/table">
            <a:tbl>
              <a:tblPr firstRow="1" bandRow="1">
                <a:tableStyleId>{5C22544A-7EE6-4342-B048-85BDC9FD1C3A}</a:tableStyleId>
              </a:tblPr>
              <a:tblGrid>
                <a:gridCol w="1883833">
                  <a:extLst>
                    <a:ext uri="{9D8B030D-6E8A-4147-A177-3AD203B41FA5}">
                      <a16:colId xmlns:a16="http://schemas.microsoft.com/office/drawing/2014/main" val="1413653962"/>
                    </a:ext>
                  </a:extLst>
                </a:gridCol>
                <a:gridCol w="1883833">
                  <a:extLst>
                    <a:ext uri="{9D8B030D-6E8A-4147-A177-3AD203B41FA5}">
                      <a16:colId xmlns:a16="http://schemas.microsoft.com/office/drawing/2014/main" val="2523223117"/>
                    </a:ext>
                  </a:extLst>
                </a:gridCol>
                <a:gridCol w="1883833">
                  <a:extLst>
                    <a:ext uri="{9D8B030D-6E8A-4147-A177-3AD203B41FA5}">
                      <a16:colId xmlns:a16="http://schemas.microsoft.com/office/drawing/2014/main" val="2089189176"/>
                    </a:ext>
                  </a:extLst>
                </a:gridCol>
                <a:gridCol w="1598770">
                  <a:extLst>
                    <a:ext uri="{9D8B030D-6E8A-4147-A177-3AD203B41FA5}">
                      <a16:colId xmlns:a16="http://schemas.microsoft.com/office/drawing/2014/main" val="554033018"/>
                    </a:ext>
                  </a:extLst>
                </a:gridCol>
                <a:gridCol w="2168897">
                  <a:extLst>
                    <a:ext uri="{9D8B030D-6E8A-4147-A177-3AD203B41FA5}">
                      <a16:colId xmlns:a16="http://schemas.microsoft.com/office/drawing/2014/main" val="3530343589"/>
                    </a:ext>
                  </a:extLst>
                </a:gridCol>
                <a:gridCol w="1883833">
                  <a:extLst>
                    <a:ext uri="{9D8B030D-6E8A-4147-A177-3AD203B41FA5}">
                      <a16:colId xmlns:a16="http://schemas.microsoft.com/office/drawing/2014/main" val="761494266"/>
                    </a:ext>
                  </a:extLst>
                </a:gridCol>
              </a:tblGrid>
              <a:tr h="1090348">
                <a:tc>
                  <a:txBody>
                    <a:bodyPr/>
                    <a:lstStyle/>
                    <a:p>
                      <a:pPr algn="ctr"/>
                      <a:r>
                        <a:rPr lang="az-Latn-AZ" dirty="0"/>
                        <a:t>Model</a:t>
                      </a:r>
                      <a:endParaRPr lang="en-US" dirty="0"/>
                    </a:p>
                  </a:txBody>
                  <a:tcPr anchor="ctr"/>
                </a:tc>
                <a:tc>
                  <a:txBody>
                    <a:bodyPr/>
                    <a:lstStyle/>
                    <a:p>
                      <a:pPr algn="ctr"/>
                      <a:r>
                        <a:rPr lang="az-Latn-AZ" dirty="0">
                          <a:latin typeface="Arial" panose="020B0604020202020204" pitchFamily="34" charset="0"/>
                          <a:cs typeface="Arial" panose="020B0604020202020204" pitchFamily="34" charset="0"/>
                        </a:rPr>
                        <a:t>Yaddaş</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dirty="0">
                          <a:latin typeface="Arial" panose="020B0604020202020204" pitchFamily="34" charset="0"/>
                          <a:cs typeface="Arial" panose="020B0604020202020204" pitchFamily="34" charset="0"/>
                        </a:rPr>
                        <a:t>İşçi tezliyi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dirty="0">
                          <a:latin typeface="Arial" panose="020B0604020202020204" pitchFamily="34" charset="0"/>
                          <a:cs typeface="Arial" panose="020B0604020202020204" pitchFamily="34" charset="0"/>
                        </a:rPr>
                        <a:t>Enerji sərfiyyatı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G</a:t>
                      </a:r>
                      <a:r>
                        <a:rPr lang="az-Latn-AZ" dirty="0">
                          <a:latin typeface="Arial" panose="020B0604020202020204" pitchFamily="34" charset="0"/>
                          <a:cs typeface="Arial" panose="020B0604020202020204" pitchFamily="34" charset="0"/>
                        </a:rPr>
                        <a:t>ÇİO</a:t>
                      </a:r>
                    </a:p>
                  </a:txBody>
                  <a:tcPr anchor="ctr"/>
                </a:tc>
                <a:tc>
                  <a:txBody>
                    <a:bodyPr/>
                    <a:lstStyle/>
                    <a:p>
                      <a:pPr algn="ctr"/>
                      <a:r>
                        <a:rPr lang="az-Latn-AZ" dirty="0">
                          <a:latin typeface="Arial" panose="020B0604020202020204" pitchFamily="34" charset="0"/>
                          <a:cs typeface="Arial" panose="020B0604020202020204" pitchFamily="34" charset="0"/>
                        </a:rPr>
                        <a:t>Qiyməti</a:t>
                      </a:r>
                      <a:endParaRPr lang="en-US" dirty="0"/>
                    </a:p>
                  </a:txBody>
                  <a:tcPr anchor="ctr"/>
                </a:tc>
                <a:extLst>
                  <a:ext uri="{0D108BD9-81ED-4DB2-BD59-A6C34878D82A}">
                    <a16:rowId xmlns:a16="http://schemas.microsoft.com/office/drawing/2014/main" val="1258387066"/>
                  </a:ext>
                </a:extLst>
              </a:tr>
              <a:tr h="957493">
                <a:tc>
                  <a:txBody>
                    <a:bodyPr/>
                    <a:lstStyle/>
                    <a:p>
                      <a:pPr algn="ctr"/>
                      <a:r>
                        <a:rPr lang="az-Latn-AZ" dirty="0"/>
                        <a:t>Arduino Nano</a:t>
                      </a:r>
                      <a:endParaRPr lang="en-US" dirty="0"/>
                    </a:p>
                    <a:p>
                      <a:pPr algn="ctr"/>
                      <a:endParaRPr lang="en-US" dirty="0"/>
                    </a:p>
                    <a:p>
                      <a:pPr algn="ctr"/>
                      <a:endParaRPr lang="en-US" dirty="0"/>
                    </a:p>
                    <a:p>
                      <a:pPr algn="ctr"/>
                      <a:endParaRPr lang="en-US" dirty="0"/>
                    </a:p>
                  </a:txBody>
                  <a:tcPr>
                    <a:solidFill>
                      <a:srgbClr val="FFFF00"/>
                    </a:solidFill>
                  </a:tcPr>
                </a:tc>
                <a:tc>
                  <a:txBody>
                    <a:bodyPr/>
                    <a:lstStyle/>
                    <a:p>
                      <a:pPr algn="ctr"/>
                      <a:r>
                        <a:rPr lang="az-Latn-AZ" dirty="0"/>
                        <a:t>32 KB</a:t>
                      </a:r>
                      <a:endParaRPr lang="en-US" dirty="0"/>
                    </a:p>
                  </a:txBody>
                  <a:tcPr anchor="ctr">
                    <a:solidFill>
                      <a:srgbClr val="FFFF00"/>
                    </a:solidFill>
                  </a:tcPr>
                </a:tc>
                <a:tc>
                  <a:txBody>
                    <a:bodyPr/>
                    <a:lstStyle/>
                    <a:p>
                      <a:pPr algn="ctr"/>
                      <a:r>
                        <a:rPr lang="az-Latn-AZ" dirty="0"/>
                        <a:t>16 MHz</a:t>
                      </a:r>
                      <a:endParaRPr lang="en-US" dirty="0"/>
                    </a:p>
                  </a:txBody>
                  <a:tcPr anchor="ctr">
                    <a:solidFill>
                      <a:srgbClr val="FFFF00"/>
                    </a:solidFill>
                  </a:tcPr>
                </a:tc>
                <a:tc>
                  <a:txBody>
                    <a:bodyPr/>
                    <a:lstStyle/>
                    <a:p>
                      <a:pPr algn="ctr"/>
                      <a:r>
                        <a:rPr lang="en-US" dirty="0"/>
                        <a:t>5V</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SPI</a:t>
                      </a:r>
                      <a:r>
                        <a:rPr lang="az-Latn-AZ" dirty="0"/>
                        <a:t> x</a:t>
                      </a:r>
                      <a:r>
                        <a:rPr lang="en-US" dirty="0"/>
                        <a:t>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UART x1, </a:t>
                      </a:r>
                      <a:endParaRPr lang="az-Latn-AZ" dirty="0"/>
                    </a:p>
                    <a:p>
                      <a:pPr algn="ctr"/>
                      <a:r>
                        <a:rPr lang="en-US" dirty="0"/>
                        <a:t>I2C x1 </a:t>
                      </a:r>
                    </a:p>
                  </a:txBody>
                  <a:tcPr anchor="ctr">
                    <a:solidFill>
                      <a:srgbClr val="FFFF00"/>
                    </a:solidFill>
                  </a:tcPr>
                </a:tc>
                <a:tc>
                  <a:txBody>
                    <a:bodyPr/>
                    <a:lstStyle/>
                    <a:p>
                      <a:pPr algn="ctr"/>
                      <a:r>
                        <a:rPr lang="en-US" dirty="0"/>
                        <a:t>$3</a:t>
                      </a:r>
                    </a:p>
                  </a:txBody>
                  <a:tcPr anchor="ctr">
                    <a:solidFill>
                      <a:srgbClr val="FFFF00"/>
                    </a:solidFill>
                  </a:tcPr>
                </a:tc>
                <a:extLst>
                  <a:ext uri="{0D108BD9-81ED-4DB2-BD59-A6C34878D82A}">
                    <a16:rowId xmlns:a16="http://schemas.microsoft.com/office/drawing/2014/main" val="4031203735"/>
                  </a:ext>
                </a:extLst>
              </a:tr>
              <a:tr h="1245606">
                <a:tc>
                  <a:txBody>
                    <a:bodyPr/>
                    <a:lstStyle/>
                    <a:p>
                      <a:pPr algn="ctr"/>
                      <a:r>
                        <a:rPr lang="az-Latn-AZ" dirty="0"/>
                        <a:t>ESP 32</a:t>
                      </a:r>
                      <a:endParaRPr lang="en-US" dirty="0"/>
                    </a:p>
                  </a:txBody>
                  <a:tcPr/>
                </a:tc>
                <a:tc>
                  <a:txBody>
                    <a:bodyPr/>
                    <a:lstStyle/>
                    <a:p>
                      <a:pPr algn="ctr"/>
                      <a:r>
                        <a:rPr lang="az-Latn-AZ" dirty="0"/>
                        <a:t>512 KB</a:t>
                      </a:r>
                      <a:endParaRPr lang="en-US" dirty="0"/>
                    </a:p>
                  </a:txBody>
                  <a:tcPr anchor="ctr"/>
                </a:tc>
                <a:tc>
                  <a:txBody>
                    <a:bodyPr/>
                    <a:lstStyle/>
                    <a:p>
                      <a:pPr algn="ctr"/>
                      <a:r>
                        <a:rPr lang="en-US" dirty="0"/>
                        <a:t>160 MHz</a:t>
                      </a:r>
                    </a:p>
                  </a:txBody>
                  <a:tcPr anchor="ctr"/>
                </a:tc>
                <a:tc>
                  <a:txBody>
                    <a:bodyPr/>
                    <a:lstStyle/>
                    <a:p>
                      <a:pPr algn="ctr"/>
                      <a:r>
                        <a:rPr lang="az-Latn-AZ" dirty="0"/>
                        <a:t>3.3V</a:t>
                      </a:r>
                      <a:endParaRPr lang="en-US" dirty="0"/>
                    </a:p>
                  </a:txBody>
                  <a:tcPr anchor="ctr"/>
                </a:tc>
                <a:tc>
                  <a:txBody>
                    <a:bodyPr/>
                    <a:lstStyle/>
                    <a:p>
                      <a:pPr algn="ctr"/>
                      <a:r>
                        <a:rPr lang="en-US" dirty="0"/>
                        <a:t>SPI</a:t>
                      </a:r>
                      <a:r>
                        <a:rPr lang="az-Latn-AZ" dirty="0"/>
                        <a:t> x</a:t>
                      </a:r>
                      <a:r>
                        <a:rPr lang="en-US" dirty="0"/>
                        <a:t>4,  I2C </a:t>
                      </a:r>
                      <a:r>
                        <a:rPr lang="az-Latn-AZ" dirty="0"/>
                        <a:t>x</a:t>
                      </a:r>
                      <a:r>
                        <a:rPr lang="en-US" dirty="0"/>
                        <a:t>2,</a:t>
                      </a:r>
                    </a:p>
                    <a:p>
                      <a:pPr algn="ctr"/>
                      <a:r>
                        <a:rPr lang="en-US" dirty="0"/>
                        <a:t>UART </a:t>
                      </a:r>
                      <a:r>
                        <a:rPr lang="az-Latn-AZ" dirty="0"/>
                        <a:t>x</a:t>
                      </a:r>
                      <a:r>
                        <a:rPr lang="en-US" dirty="0"/>
                        <a:t>2,  I2S</a:t>
                      </a:r>
                      <a:r>
                        <a:rPr lang="az-Latn-AZ" dirty="0"/>
                        <a:t> x</a:t>
                      </a:r>
                      <a:r>
                        <a:rPr lang="en-US" dirty="0"/>
                        <a:t>2,</a:t>
                      </a:r>
                    </a:p>
                    <a:p>
                      <a:pPr algn="ctr"/>
                      <a:r>
                        <a:rPr lang="en-US" dirty="0"/>
                        <a:t>CAN </a:t>
                      </a:r>
                      <a:r>
                        <a:rPr lang="az-Latn-AZ" dirty="0"/>
                        <a:t>x</a:t>
                      </a:r>
                      <a:r>
                        <a:rPr lang="en-US" dirty="0"/>
                        <a:t>1</a:t>
                      </a:r>
                    </a:p>
                  </a:txBody>
                  <a:tcPr anchor="ctr"/>
                </a:tc>
                <a:tc>
                  <a:txBody>
                    <a:bodyPr/>
                    <a:lstStyle/>
                    <a:p>
                      <a:pPr algn="ctr"/>
                      <a:r>
                        <a:rPr lang="en-US" dirty="0"/>
                        <a:t>$</a:t>
                      </a:r>
                      <a:r>
                        <a:rPr lang="az-Latn-AZ" dirty="0"/>
                        <a:t>6</a:t>
                      </a:r>
                      <a:endParaRPr lang="en-US" dirty="0"/>
                    </a:p>
                  </a:txBody>
                  <a:tcPr anchor="ctr"/>
                </a:tc>
                <a:extLst>
                  <a:ext uri="{0D108BD9-81ED-4DB2-BD59-A6C34878D82A}">
                    <a16:rowId xmlns:a16="http://schemas.microsoft.com/office/drawing/2014/main" val="2302339860"/>
                  </a:ext>
                </a:extLst>
              </a:tr>
              <a:tr h="1022212">
                <a:tc>
                  <a:txBody>
                    <a:bodyPr/>
                    <a:lstStyle/>
                    <a:p>
                      <a:pPr algn="ctr"/>
                      <a:r>
                        <a:rPr lang="az-Latn-AZ" dirty="0"/>
                        <a:t>Arduino</a:t>
                      </a:r>
                      <a:r>
                        <a:rPr lang="en-US" dirty="0"/>
                        <a:t> Micro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dirty="0"/>
                        <a:t>32 KB</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dirty="0"/>
                        <a:t>16 MHz</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5V</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SPI</a:t>
                      </a:r>
                      <a:r>
                        <a:rPr lang="az-Latn-AZ" dirty="0"/>
                        <a:t> x</a:t>
                      </a:r>
                      <a:r>
                        <a:rPr lang="en-US" dirty="0"/>
                        <a:t>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UART x1,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I2C x1 </a:t>
                      </a:r>
                    </a:p>
                  </a:txBody>
                  <a:tcPr anchor="ctr"/>
                </a:tc>
                <a:tc>
                  <a:txBody>
                    <a:bodyPr/>
                    <a:lstStyle/>
                    <a:p>
                      <a:pPr algn="ctr"/>
                      <a:r>
                        <a:rPr lang="en-US" dirty="0"/>
                        <a:t>$2</a:t>
                      </a:r>
                    </a:p>
                  </a:txBody>
                  <a:tcPr anchor="ctr"/>
                </a:tc>
                <a:extLst>
                  <a:ext uri="{0D108BD9-81ED-4DB2-BD59-A6C34878D82A}">
                    <a16:rowId xmlns:a16="http://schemas.microsoft.com/office/drawing/2014/main" val="3619325327"/>
                  </a:ext>
                </a:extLst>
              </a:tr>
            </a:tbl>
          </a:graphicData>
        </a:graphic>
      </p:graphicFrame>
      <p:pic>
        <p:nvPicPr>
          <p:cNvPr id="11" name="Picture 10">
            <a:extLst>
              <a:ext uri="{FF2B5EF4-FFF2-40B4-BE49-F238E27FC236}">
                <a16:creationId xmlns:a16="http://schemas.microsoft.com/office/drawing/2014/main" id="{16A3390B-51A0-48DC-80CB-F861E498AB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361" y="2739041"/>
            <a:ext cx="1027030" cy="817016"/>
          </a:xfrm>
          <a:prstGeom prst="rect">
            <a:avLst/>
          </a:prstGeom>
        </p:spPr>
      </p:pic>
      <p:pic>
        <p:nvPicPr>
          <p:cNvPr id="16" name="Picture 15">
            <a:extLst>
              <a:ext uri="{FF2B5EF4-FFF2-40B4-BE49-F238E27FC236}">
                <a16:creationId xmlns:a16="http://schemas.microsoft.com/office/drawing/2014/main" id="{8F5A62D9-23A1-489F-924A-68BBA0F2A6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643" y="4018686"/>
            <a:ext cx="1224912" cy="817016"/>
          </a:xfrm>
          <a:prstGeom prst="rect">
            <a:avLst/>
          </a:prstGeom>
        </p:spPr>
      </p:pic>
      <p:pic>
        <p:nvPicPr>
          <p:cNvPr id="18" name="Picture 17">
            <a:extLst>
              <a:ext uri="{FF2B5EF4-FFF2-40B4-BE49-F238E27FC236}">
                <a16:creationId xmlns:a16="http://schemas.microsoft.com/office/drawing/2014/main" id="{CCB8020C-3056-4B17-B1D7-E3DAC9C42A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807" y="5207742"/>
            <a:ext cx="882584" cy="709314"/>
          </a:xfrm>
          <a:prstGeom prst="rect">
            <a:avLst/>
          </a:prstGeom>
        </p:spPr>
      </p:pic>
    </p:spTree>
    <p:extLst>
      <p:ext uri="{BB962C8B-B14F-4D97-AF65-F5344CB8AC3E}">
        <p14:creationId xmlns:p14="http://schemas.microsoft.com/office/powerpoint/2010/main" val="1779560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Hündürlük sensorunun seçilməsi və əsaslandırılması</a:t>
            </a:r>
          </a:p>
        </p:txBody>
      </p:sp>
      <p:sp>
        <p:nvSpPr>
          <p:cNvPr id="3" name="Slide Number Placeholder 2"/>
          <p:cNvSpPr>
            <a:spLocks noGrp="1"/>
          </p:cNvSpPr>
          <p:nvPr>
            <p:ph type="sldNum" sz="quarter" idx="12"/>
          </p:nvPr>
        </p:nvSpPr>
        <p:spPr/>
        <p:txBody>
          <a:bodyPr/>
          <a:lstStyle/>
          <a:p>
            <a:fld id="{5EDEA8DC-2C19-4624-B6C2-CB92A968E07B}" type="slidenum">
              <a:rPr lang="en-US" smtClean="0"/>
              <a:t>29</a:t>
            </a:fld>
            <a:endParaRPr lang="en-US" dirty="0"/>
          </a:p>
        </p:txBody>
      </p:sp>
      <p:pic>
        <p:nvPicPr>
          <p:cNvPr id="14" name="Picture 13">
            <a:extLst>
              <a:ext uri="{FF2B5EF4-FFF2-40B4-BE49-F238E27FC236}">
                <a16:creationId xmlns:a16="http://schemas.microsoft.com/office/drawing/2014/main" id="{92765827-D885-4B2B-A787-5456649208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AE17432-BBCF-4FCE-BDD1-88281E9E635A}"/>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7369659D-2324-4E2E-BE16-6CA6217303DC}"/>
              </a:ext>
            </a:extLst>
          </p:cNvPr>
          <p:cNvGraphicFramePr>
            <a:graphicFrameLocks noGrp="1"/>
          </p:cNvGraphicFramePr>
          <p:nvPr>
            <p:extLst>
              <p:ext uri="{D42A27DB-BD31-4B8C-83A1-F6EECF244321}">
                <p14:modId xmlns:p14="http://schemas.microsoft.com/office/powerpoint/2010/main" val="3341664871"/>
              </p:ext>
            </p:extLst>
          </p:nvPr>
        </p:nvGraphicFramePr>
        <p:xfrm>
          <a:off x="444500" y="1312163"/>
          <a:ext cx="11303002" cy="2082489"/>
        </p:xfrm>
        <a:graphic>
          <a:graphicData uri="http://schemas.openxmlformats.org/drawingml/2006/table">
            <a:tbl>
              <a:tblPr firstRow="1" bandRow="1">
                <a:tableStyleId>{5C22544A-7EE6-4342-B048-85BDC9FD1C3A}</a:tableStyleId>
              </a:tblPr>
              <a:tblGrid>
                <a:gridCol w="1614715">
                  <a:extLst>
                    <a:ext uri="{9D8B030D-6E8A-4147-A177-3AD203B41FA5}">
                      <a16:colId xmlns:a16="http://schemas.microsoft.com/office/drawing/2014/main" val="2845548892"/>
                    </a:ext>
                  </a:extLst>
                </a:gridCol>
                <a:gridCol w="1614715">
                  <a:extLst>
                    <a:ext uri="{9D8B030D-6E8A-4147-A177-3AD203B41FA5}">
                      <a16:colId xmlns:a16="http://schemas.microsoft.com/office/drawing/2014/main" val="2520923526"/>
                    </a:ext>
                  </a:extLst>
                </a:gridCol>
                <a:gridCol w="1499159">
                  <a:extLst>
                    <a:ext uri="{9D8B030D-6E8A-4147-A177-3AD203B41FA5}">
                      <a16:colId xmlns:a16="http://schemas.microsoft.com/office/drawing/2014/main" val="966823517"/>
                    </a:ext>
                  </a:extLst>
                </a:gridCol>
                <a:gridCol w="1936820">
                  <a:extLst>
                    <a:ext uri="{9D8B030D-6E8A-4147-A177-3AD203B41FA5}">
                      <a16:colId xmlns:a16="http://schemas.microsoft.com/office/drawing/2014/main" val="1698265703"/>
                    </a:ext>
                  </a:extLst>
                </a:gridCol>
                <a:gridCol w="1408163">
                  <a:extLst>
                    <a:ext uri="{9D8B030D-6E8A-4147-A177-3AD203B41FA5}">
                      <a16:colId xmlns:a16="http://schemas.microsoft.com/office/drawing/2014/main" val="3800138130"/>
                    </a:ext>
                  </a:extLst>
                </a:gridCol>
                <a:gridCol w="1614715">
                  <a:extLst>
                    <a:ext uri="{9D8B030D-6E8A-4147-A177-3AD203B41FA5}">
                      <a16:colId xmlns:a16="http://schemas.microsoft.com/office/drawing/2014/main" val="2118563350"/>
                    </a:ext>
                  </a:extLst>
                </a:gridCol>
                <a:gridCol w="1614715">
                  <a:extLst>
                    <a:ext uri="{9D8B030D-6E8A-4147-A177-3AD203B41FA5}">
                      <a16:colId xmlns:a16="http://schemas.microsoft.com/office/drawing/2014/main" val="1005620512"/>
                    </a:ext>
                  </a:extLst>
                </a:gridCol>
              </a:tblGrid>
              <a:tr h="501123">
                <a:tc>
                  <a:txBody>
                    <a:bodyPr/>
                    <a:lstStyle/>
                    <a:p>
                      <a:pPr algn="ctr"/>
                      <a:r>
                        <a:rPr lang="en-US" sz="1600" b="1" dirty="0"/>
                        <a:t>Model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Enerji sərfiyyatı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600" b="1" dirty="0">
                          <a:latin typeface="Arial" panose="020B0604020202020204" pitchFamily="34" charset="0"/>
                          <a:cs typeface="Arial" panose="020B0604020202020204" pitchFamily="34" charset="0"/>
                        </a:rPr>
                        <a:t>  </a:t>
                      </a:r>
                      <a:r>
                        <a:rPr lang="az-Latn-AZ" sz="1600" b="1" dirty="0">
                          <a:latin typeface="Arial" panose="020B0604020202020204" pitchFamily="34" charset="0"/>
                          <a:cs typeface="Arial" panose="020B0604020202020204" pitchFamily="34" charset="0"/>
                        </a:rPr>
                        <a:t>İnterfeys</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501123">
                <a:tc>
                  <a:txBody>
                    <a:bodyPr/>
                    <a:lstStyle/>
                    <a:p>
                      <a:pPr algn="ctr"/>
                      <a:r>
                        <a:rPr lang="en-US" sz="1600" b="0" dirty="0"/>
                        <a:t>BMP280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300 </a:t>
                      </a:r>
                      <a:r>
                        <a:rPr lang="az-Latn-AZ" sz="1600" b="0" dirty="0"/>
                        <a:t>~</a:t>
                      </a:r>
                      <a:r>
                        <a:rPr lang="en-US" sz="1600" b="0" dirty="0"/>
                        <a:t> 1100 hPa</a:t>
                      </a:r>
                    </a:p>
                  </a:txBody>
                  <a:tcPr anchor="ctr">
                    <a:solidFill>
                      <a:srgbClr val="FFFF00"/>
                    </a:solidFill>
                  </a:tcPr>
                </a:tc>
                <a:tc>
                  <a:txBody>
                    <a:bodyPr/>
                    <a:lstStyle/>
                    <a:p>
                      <a:pPr algn="ctr"/>
                      <a:r>
                        <a:rPr lang="en-US" sz="1600" b="0" dirty="0"/>
                        <a:t>1.71 </a:t>
                      </a:r>
                      <a:r>
                        <a:rPr lang="az-Latn-AZ" sz="1600" b="0" dirty="0"/>
                        <a:t>~</a:t>
                      </a:r>
                      <a:r>
                        <a:rPr lang="en-US" sz="1600" b="0" dirty="0"/>
                        <a:t> 3.6</a:t>
                      </a:r>
                      <a:r>
                        <a:rPr lang="az-Latn-AZ" sz="1600" b="0" dirty="0"/>
                        <a:t>V</a:t>
                      </a:r>
                      <a:endParaRPr lang="en-US" sz="1600" b="0" dirty="0"/>
                    </a:p>
                  </a:txBody>
                  <a:tcPr anchor="ctr">
                    <a:solidFill>
                      <a:srgbClr val="FFFF00"/>
                    </a:solidFill>
                  </a:tcPr>
                </a:tc>
                <a:tc>
                  <a:txBody>
                    <a:bodyPr/>
                    <a:lstStyle/>
                    <a:p>
                      <a:pPr algn="ctr"/>
                      <a:r>
                        <a:rPr lang="en-US" sz="1600" b="0" dirty="0"/>
                        <a:t>2.5 x 2.0 x 0.95 mm</a:t>
                      </a:r>
                    </a:p>
                  </a:txBody>
                  <a:tcPr anchor="ctr">
                    <a:solidFill>
                      <a:srgbClr val="FFFF00"/>
                    </a:solidFill>
                  </a:tcPr>
                </a:tc>
                <a:tc>
                  <a:txBody>
                    <a:bodyPr/>
                    <a:lstStyle/>
                    <a:p>
                      <a:pPr algn="ctr"/>
                      <a:r>
                        <a:rPr lang="en-US" sz="1600" b="0" i="0" u="none" strike="noStrike" kern="1200" dirty="0">
                          <a:solidFill>
                            <a:schemeClr val="dk1"/>
                          </a:solidFill>
                          <a:effectLst/>
                          <a:latin typeface="+mn-lt"/>
                          <a:ea typeface="+mn-ea"/>
                          <a:cs typeface="+mn-cs"/>
                        </a:rPr>
                        <a:t>1.8</a:t>
                      </a:r>
                      <a:r>
                        <a:rPr lang="az-Latn-AZ" sz="1600" b="0" i="0" u="none" strike="noStrike" kern="1200" dirty="0">
                          <a:solidFill>
                            <a:schemeClr val="dk1"/>
                          </a:solidFill>
                          <a:effectLst/>
                          <a:latin typeface="+mn-lt"/>
                          <a:ea typeface="+mn-ea"/>
                          <a:cs typeface="+mn-cs"/>
                        </a:rPr>
                        <a:t> qr</a:t>
                      </a:r>
                      <a:endParaRPr lang="en-US" sz="1600" b="0" dirty="0"/>
                    </a:p>
                  </a:txBody>
                  <a:tcPr anchor="ctr">
                    <a:solidFill>
                      <a:srgbClr val="FFFF00"/>
                    </a:solidFill>
                  </a:tcPr>
                </a:tc>
                <a:tc>
                  <a:txBody>
                    <a:bodyPr/>
                    <a:lstStyle/>
                    <a:p>
                      <a:pPr algn="ctr"/>
                      <a:r>
                        <a:rPr lang="en-US" sz="1600" b="0" dirty="0"/>
                        <a:t>SPI, I2C</a:t>
                      </a:r>
                    </a:p>
                  </a:txBody>
                  <a:tcPr anchor="ctr">
                    <a:solidFill>
                      <a:srgbClr val="FFFF00"/>
                    </a:solidFill>
                  </a:tcPr>
                </a:tc>
                <a:tc>
                  <a:txBody>
                    <a:bodyPr/>
                    <a:lstStyle/>
                    <a:p>
                      <a:pPr algn="ctr"/>
                      <a:r>
                        <a:rPr lang="en-US" sz="1600" b="0" dirty="0"/>
                        <a:t>$2</a:t>
                      </a:r>
                    </a:p>
                  </a:txBody>
                  <a:tcPr anchor="ctr">
                    <a:solidFill>
                      <a:srgbClr val="FFFF00"/>
                    </a:solidFill>
                  </a:tcPr>
                </a:tc>
                <a:extLst>
                  <a:ext uri="{0D108BD9-81ED-4DB2-BD59-A6C34878D82A}">
                    <a16:rowId xmlns:a16="http://schemas.microsoft.com/office/drawing/2014/main" val="4262751233"/>
                  </a:ext>
                </a:extLst>
              </a:tr>
              <a:tr h="501123">
                <a:tc>
                  <a:txBody>
                    <a:bodyPr/>
                    <a:lstStyle/>
                    <a:p>
                      <a:pPr algn="ctr"/>
                      <a:r>
                        <a:rPr lang="en-US" sz="1600" b="0" dirty="0"/>
                        <a:t>BMP180</a:t>
                      </a:r>
                    </a:p>
                  </a:txBody>
                  <a:tcPr anchor="ctr"/>
                </a:tc>
                <a:tc>
                  <a:txBody>
                    <a:bodyPr/>
                    <a:lstStyle/>
                    <a:p>
                      <a:pPr algn="ctr"/>
                      <a:r>
                        <a:rPr lang="en-US" sz="1600" b="0" dirty="0"/>
                        <a:t>300 </a:t>
                      </a:r>
                      <a:r>
                        <a:rPr lang="az-Latn-AZ" sz="1600" b="0" dirty="0"/>
                        <a:t>~</a:t>
                      </a:r>
                      <a:r>
                        <a:rPr lang="en-US" sz="1600" b="0" dirty="0"/>
                        <a:t> 1100 hPa</a:t>
                      </a:r>
                    </a:p>
                  </a:txBody>
                  <a:tcPr anchor="ctr"/>
                </a:tc>
                <a:tc>
                  <a:txBody>
                    <a:bodyPr/>
                    <a:lstStyle/>
                    <a:p>
                      <a:pPr algn="ctr"/>
                      <a:r>
                        <a:rPr lang="en-US" sz="1600" b="0" dirty="0"/>
                        <a:t>1.80 </a:t>
                      </a:r>
                      <a:r>
                        <a:rPr lang="az-Latn-AZ" sz="1600" b="0" dirty="0"/>
                        <a:t>~</a:t>
                      </a:r>
                      <a:r>
                        <a:rPr lang="en-US" sz="1600" b="0" dirty="0"/>
                        <a:t> 3.6V</a:t>
                      </a:r>
                    </a:p>
                  </a:txBody>
                  <a:tcPr anchor="ctr"/>
                </a:tc>
                <a:tc>
                  <a:txBody>
                    <a:bodyPr/>
                    <a:lstStyle/>
                    <a:p>
                      <a:pPr algn="ctr"/>
                      <a:r>
                        <a:rPr lang="en-US" sz="1600" b="0" dirty="0"/>
                        <a:t>3.6 x 3.8 x 0.93 mm</a:t>
                      </a:r>
                    </a:p>
                  </a:txBody>
                  <a:tcPr anchor="ctr"/>
                </a:tc>
                <a:tc>
                  <a:txBody>
                    <a:bodyPr/>
                    <a:lstStyle/>
                    <a:p>
                      <a:pPr algn="ctr"/>
                      <a:r>
                        <a:rPr lang="en-US" sz="1600" b="0" dirty="0"/>
                        <a:t>1 qr</a:t>
                      </a:r>
                    </a:p>
                  </a:txBody>
                  <a:tcPr anchor="ctr"/>
                </a:tc>
                <a:tc>
                  <a:txBody>
                    <a:bodyPr/>
                    <a:lstStyle/>
                    <a:p>
                      <a:pPr algn="ctr"/>
                      <a:r>
                        <a:rPr lang="en-US" sz="1600" b="0" dirty="0"/>
                        <a:t>I2C</a:t>
                      </a:r>
                    </a:p>
                  </a:txBody>
                  <a:tcPr anchor="ctr"/>
                </a:tc>
                <a:tc>
                  <a:txBody>
                    <a:bodyPr/>
                    <a:lstStyle/>
                    <a:p>
                      <a:pPr algn="ctr"/>
                      <a:r>
                        <a:rPr lang="en-US" sz="1600" b="0" dirty="0"/>
                        <a:t>$3</a:t>
                      </a:r>
                    </a:p>
                  </a:txBody>
                  <a:tcPr anchor="ctr"/>
                </a:tc>
                <a:extLst>
                  <a:ext uri="{0D108BD9-81ED-4DB2-BD59-A6C34878D82A}">
                    <a16:rowId xmlns:a16="http://schemas.microsoft.com/office/drawing/2014/main" val="1971122104"/>
                  </a:ext>
                </a:extLst>
              </a:tr>
              <a:tr h="501123">
                <a:tc>
                  <a:txBody>
                    <a:bodyPr/>
                    <a:lstStyle/>
                    <a:p>
                      <a:pPr algn="ctr"/>
                      <a:r>
                        <a:rPr lang="en-US" sz="1600" b="0" dirty="0"/>
                        <a:t>BME680</a:t>
                      </a:r>
                    </a:p>
                  </a:txBody>
                  <a:tcPr anchor="ctr"/>
                </a:tc>
                <a:tc>
                  <a:txBody>
                    <a:bodyPr/>
                    <a:lstStyle/>
                    <a:p>
                      <a:pPr algn="ctr"/>
                      <a:r>
                        <a:rPr lang="en-US" sz="1600" b="0" i="0" u="none" strike="noStrike" kern="1200" dirty="0">
                          <a:solidFill>
                            <a:schemeClr val="dk1"/>
                          </a:solidFill>
                          <a:effectLst/>
                          <a:latin typeface="+mn-lt"/>
                          <a:ea typeface="+mn-ea"/>
                          <a:cs typeface="+mn-cs"/>
                        </a:rPr>
                        <a:t>300 </a:t>
                      </a:r>
                      <a:r>
                        <a:rPr lang="az-Latn-AZ" sz="1600" b="0" i="0" u="none" strike="noStrike" kern="1200" dirty="0">
                          <a:solidFill>
                            <a:schemeClr val="dk1"/>
                          </a:solidFill>
                          <a:effectLst/>
                          <a:latin typeface="+mn-lt"/>
                          <a:ea typeface="+mn-ea"/>
                          <a:cs typeface="+mn-cs"/>
                        </a:rPr>
                        <a:t>~</a:t>
                      </a:r>
                      <a:r>
                        <a:rPr lang="en-US" sz="1600" b="0" i="0" u="none" strike="noStrike" kern="1200" dirty="0">
                          <a:solidFill>
                            <a:schemeClr val="dk1"/>
                          </a:solidFill>
                          <a:effectLst/>
                          <a:latin typeface="+mn-lt"/>
                          <a:ea typeface="+mn-ea"/>
                          <a:cs typeface="+mn-cs"/>
                        </a:rPr>
                        <a:t> 1100 hPa</a:t>
                      </a:r>
                      <a:endParaRPr lang="en-US" sz="1600" b="0" dirty="0"/>
                    </a:p>
                  </a:txBody>
                  <a:tcPr anchor="ctr"/>
                </a:tc>
                <a:tc>
                  <a:txBody>
                    <a:bodyPr/>
                    <a:lstStyle/>
                    <a:p>
                      <a:pPr algn="ctr"/>
                      <a:r>
                        <a:rPr lang="en-US" sz="1600" b="0" dirty="0"/>
                        <a:t>1.71 </a:t>
                      </a:r>
                      <a:r>
                        <a:rPr lang="az-Latn-AZ" sz="1600" b="0" dirty="0"/>
                        <a:t>~</a:t>
                      </a:r>
                      <a:r>
                        <a:rPr lang="en-US" sz="1600" b="0" dirty="0"/>
                        <a:t> 3.6V</a:t>
                      </a:r>
                    </a:p>
                  </a:txBody>
                  <a:tcPr anchor="ctr"/>
                </a:tc>
                <a:tc>
                  <a:txBody>
                    <a:bodyPr/>
                    <a:lstStyle/>
                    <a:p>
                      <a:pPr algn="ctr"/>
                      <a:r>
                        <a:rPr lang="en-US" sz="1600" b="0" dirty="0"/>
                        <a:t>3.0 x 3.0 x 0.93 mm</a:t>
                      </a:r>
                    </a:p>
                  </a:txBody>
                  <a:tcPr anchor="ctr"/>
                </a:tc>
                <a:tc>
                  <a:txBody>
                    <a:bodyPr/>
                    <a:lstStyle/>
                    <a:p>
                      <a:pPr algn="ctr"/>
                      <a:r>
                        <a:rPr lang="en-US" sz="1600" b="0" dirty="0"/>
                        <a:t>3 qr</a:t>
                      </a:r>
                    </a:p>
                  </a:txBody>
                  <a:tcPr anchor="ctr"/>
                </a:tc>
                <a:tc>
                  <a:txBody>
                    <a:bodyPr/>
                    <a:lstStyle/>
                    <a:p>
                      <a:pPr algn="ctr"/>
                      <a:r>
                        <a:rPr lang="en-US" sz="1600" b="0" dirty="0"/>
                        <a:t>SPI, I2C</a:t>
                      </a:r>
                    </a:p>
                  </a:txBody>
                  <a:tcPr anchor="ctr"/>
                </a:tc>
                <a:tc>
                  <a:txBody>
                    <a:bodyPr/>
                    <a:lstStyle/>
                    <a:p>
                      <a:pPr algn="ctr"/>
                      <a:r>
                        <a:rPr lang="en-US" sz="1600" b="0" dirty="0"/>
                        <a:t>$42</a:t>
                      </a:r>
                    </a:p>
                  </a:txBody>
                  <a:tcPr anchor="ctr"/>
                </a:tc>
                <a:extLst>
                  <a:ext uri="{0D108BD9-81ED-4DB2-BD59-A6C34878D82A}">
                    <a16:rowId xmlns:a16="http://schemas.microsoft.com/office/drawing/2014/main" val="1709605265"/>
                  </a:ext>
                </a:extLst>
              </a:tr>
            </a:tbl>
          </a:graphicData>
        </a:graphic>
      </p:graphicFrame>
      <p:pic>
        <p:nvPicPr>
          <p:cNvPr id="13" name="Picture 12" descr="A close up of a device&#10;&#10;Description generated with very high confidence">
            <a:extLst>
              <a:ext uri="{FF2B5EF4-FFF2-40B4-BE49-F238E27FC236}">
                <a16:creationId xmlns:a16="http://schemas.microsoft.com/office/drawing/2014/main" id="{5790426C-665C-4EA2-A9C4-E603B50D7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46" y="3673407"/>
            <a:ext cx="2392308" cy="23923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78F12022-9EFB-42FA-9FC0-CAC529FA0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954" y="4187350"/>
            <a:ext cx="3959469" cy="1715770"/>
          </a:xfrm>
          <a:prstGeom prst="rect">
            <a:avLst/>
          </a:prstGeom>
        </p:spPr>
      </p:pic>
      <p:sp>
        <p:nvSpPr>
          <p:cNvPr id="18" name="Shape 173">
            <a:extLst>
              <a:ext uri="{FF2B5EF4-FFF2-40B4-BE49-F238E27FC236}">
                <a16:creationId xmlns:a16="http://schemas.microsoft.com/office/drawing/2014/main" id="{C08935C4-B0BC-49CF-94AC-B73DC6292C93}"/>
              </a:ext>
            </a:extLst>
          </p:cNvPr>
          <p:cNvSpPr txBox="1">
            <a:spLocks/>
          </p:cNvSpPr>
          <p:nvPr/>
        </p:nvSpPr>
        <p:spPr>
          <a:xfrm>
            <a:off x="2749950" y="3861119"/>
            <a:ext cx="418465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1600" b="0" kern="0" dirty="0">
                <a:solidFill>
                  <a:srgbClr val="333399"/>
                </a:solidFill>
              </a:rPr>
              <a:t>Hündürlüyün təzyiq ilə ölçülməsi üçün düstur:</a:t>
            </a:r>
          </a:p>
        </p:txBody>
      </p:sp>
      <p:sp>
        <p:nvSpPr>
          <p:cNvPr id="19" name="TextBox 18">
            <a:extLst>
              <a:ext uri="{FF2B5EF4-FFF2-40B4-BE49-F238E27FC236}">
                <a16:creationId xmlns:a16="http://schemas.microsoft.com/office/drawing/2014/main" id="{A065A4F3-179E-4D77-827E-ADD9A80D4D6D}"/>
              </a:ext>
            </a:extLst>
          </p:cNvPr>
          <p:cNvSpPr txBox="1"/>
          <p:nvPr/>
        </p:nvSpPr>
        <p:spPr>
          <a:xfrm>
            <a:off x="7968274" y="3643829"/>
            <a:ext cx="3779226"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BMP280</a:t>
            </a:r>
            <a:endParaRPr lang="en-US" sz="2000" b="1" dirty="0">
              <a:solidFill>
                <a:srgbClr val="00B050"/>
              </a:solidFill>
            </a:endParaRPr>
          </a:p>
        </p:txBody>
      </p:sp>
      <p:sp>
        <p:nvSpPr>
          <p:cNvPr id="20" name="TextBox 19">
            <a:extLst>
              <a:ext uri="{FF2B5EF4-FFF2-40B4-BE49-F238E27FC236}">
                <a16:creationId xmlns:a16="http://schemas.microsoft.com/office/drawing/2014/main" id="{FF9BD638-69DB-45C4-B611-D6188F9E0C87}"/>
              </a:ext>
            </a:extLst>
          </p:cNvPr>
          <p:cNvSpPr txBox="1"/>
          <p:nvPr/>
        </p:nvSpPr>
        <p:spPr>
          <a:xfrm>
            <a:off x="7666892" y="4250184"/>
            <a:ext cx="4080609" cy="1477328"/>
          </a:xfrm>
          <a:prstGeom prst="rect">
            <a:avLst/>
          </a:prstGeom>
          <a:noFill/>
        </p:spPr>
        <p:txBody>
          <a:bodyPr wrap="square" rtlCol="0">
            <a:spAutoFit/>
          </a:bodyPr>
          <a:lstStyle/>
          <a:p>
            <a:pPr marL="285750" indent="-285750">
              <a:buFont typeface="Arial" panose="020B0604020202020204" pitchFamily="34" charset="0"/>
              <a:buChar char="•"/>
            </a:pPr>
            <a:r>
              <a:rPr lang="az-Latn-AZ" dirty="0"/>
              <a:t>Ucuz qiymət</a:t>
            </a:r>
          </a:p>
          <a:p>
            <a:pPr marL="285750" indent="-285750">
              <a:buFont typeface="Arial" panose="020B0604020202020204" pitchFamily="34" charset="0"/>
              <a:buChar char="•"/>
            </a:pPr>
            <a:r>
              <a:rPr lang="az-Latn-AZ" dirty="0"/>
              <a:t>Kiçik ölçü və yüngül çəki</a:t>
            </a:r>
          </a:p>
          <a:p>
            <a:pPr marL="285750" indent="-285750">
              <a:buFont typeface="Arial" panose="020B0604020202020204" pitchFamily="34" charset="0"/>
              <a:buChar char="•"/>
            </a:pPr>
            <a:r>
              <a:rPr lang="en-US" dirty="0"/>
              <a:t>Yüksək hündürlük dəqiqliyi</a:t>
            </a:r>
            <a:endParaRPr lang="az-Latn-AZ" dirty="0"/>
          </a:p>
          <a:p>
            <a:pPr marL="285750" indent="-285750">
              <a:buFont typeface="Arial" panose="020B0604020202020204" pitchFamily="34" charset="0"/>
              <a:buChar char="•"/>
            </a:pPr>
            <a:r>
              <a:rPr lang="en-US" dirty="0"/>
              <a:t>Çox aşağı </a:t>
            </a:r>
            <a:r>
              <a:rPr lang="az-Latn-AZ" dirty="0"/>
              <a:t>gərginlik</a:t>
            </a:r>
            <a:r>
              <a:rPr lang="en-US" dirty="0"/>
              <a:t> və enerji istehlakı</a:t>
            </a:r>
            <a:endParaRPr lang="az-Latn-AZ" dirty="0"/>
          </a:p>
          <a:p>
            <a:pPr marL="285750" indent="-285750">
              <a:buFont typeface="Arial" panose="020B0604020202020204" pitchFamily="34" charset="0"/>
              <a:buChar char="•"/>
            </a:pPr>
            <a:r>
              <a:rPr lang="az-Latn-AZ" dirty="0"/>
              <a:t>Əlavə olaraq istilik sensoruna malikdir</a:t>
            </a:r>
            <a:endParaRPr lang="en-US" dirty="0"/>
          </a:p>
        </p:txBody>
      </p:sp>
      <p:sp>
        <p:nvSpPr>
          <p:cNvPr id="16" name="TextBox 15">
            <a:extLst>
              <a:ext uri="{FF2B5EF4-FFF2-40B4-BE49-F238E27FC236}">
                <a16:creationId xmlns:a16="http://schemas.microsoft.com/office/drawing/2014/main" id="{24A104C0-58F2-4C53-AD6D-6F4750FE2E76}"/>
              </a:ext>
            </a:extLst>
          </p:cNvPr>
          <p:cNvSpPr txBox="1"/>
          <p:nvPr/>
        </p:nvSpPr>
        <p:spPr>
          <a:xfrm>
            <a:off x="473808"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964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53"/>
          <p:cNvSpPr txBox="1">
            <a:spLocks/>
          </p:cNvSpPr>
          <p:nvPr/>
        </p:nvSpPr>
        <p:spPr>
          <a:xfrm>
            <a:off x="1828800" y="158751"/>
            <a:ext cx="5943598" cy="838198"/>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kumimoji="0" lang="az-Latn-AZ" sz="2400" b="1" i="0" u="none" strike="noStrike" kern="0" cap="none" spc="0" normalizeH="0" baseline="0" noProof="0" dirty="0">
                <a:ln>
                  <a:noFill/>
                </a:ln>
                <a:solidFill>
                  <a:srgbClr val="333399"/>
                </a:solidFill>
                <a:effectLst/>
                <a:uLnTx/>
                <a:uFillTx/>
                <a:latin typeface="Arial"/>
                <a:cs typeface="Arial"/>
                <a:sym typeface="Arial"/>
              </a:rPr>
              <a:t>Komanda strukturu haqqında məlumat</a:t>
            </a:r>
            <a:endParaRPr kumimoji="0" lang="en-US" sz="2400" b="1" i="0" u="none" strike="noStrike" kern="0" cap="none" spc="0" normalizeH="0" baseline="0" noProof="0" dirty="0">
              <a:ln>
                <a:noFill/>
              </a:ln>
              <a:solidFill>
                <a:srgbClr val="333399"/>
              </a:solidFill>
              <a:effectLst/>
              <a:uLnTx/>
              <a:uFillTx/>
              <a:latin typeface="Arial"/>
              <a:cs typeface="Arial"/>
              <a:sym typeface="Arial"/>
            </a:endParaRPr>
          </a:p>
        </p:txBody>
      </p:sp>
      <p:sp>
        <p:nvSpPr>
          <p:cNvPr id="16" name="Rectangle 15"/>
          <p:cNvSpPr/>
          <p:nvPr/>
        </p:nvSpPr>
        <p:spPr>
          <a:xfrm>
            <a:off x="4767556" y="1962150"/>
            <a:ext cx="1984649" cy="110642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az-Latn-AZ" sz="1400" kern="0" dirty="0">
                <a:solidFill>
                  <a:srgbClr val="000000"/>
                </a:solidFill>
                <a:latin typeface="Arial"/>
                <a:sym typeface="Arial"/>
              </a:rPr>
              <a:t>Payızov Emin</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az-Latn-AZ" sz="1400" b="0" i="0" u="none" strike="noStrike" kern="0" cap="none" spc="0" normalizeH="0" baseline="0" noProof="0" dirty="0">
                <a:ln>
                  <a:noFill/>
                </a:ln>
                <a:solidFill>
                  <a:srgbClr val="000000"/>
                </a:solidFill>
                <a:effectLst/>
                <a:uLnTx/>
                <a:uFillTx/>
                <a:latin typeface="Arial"/>
                <a:ea typeface="+mn-ea"/>
                <a:cs typeface="+mn-cs"/>
                <a:sym typeface="Arial"/>
              </a:rPr>
              <a:t>Tədbiqi</a:t>
            </a:r>
            <a:r>
              <a:rPr kumimoji="0" lang="az-Latn-AZ" sz="1400" b="0" i="0" u="none" strike="noStrike" kern="0" cap="none" spc="0" normalizeH="0" noProof="0" dirty="0">
                <a:ln>
                  <a:noFill/>
                </a:ln>
                <a:solidFill>
                  <a:srgbClr val="000000"/>
                </a:solidFill>
                <a:effectLst/>
                <a:uLnTx/>
                <a:uFillTx/>
                <a:latin typeface="Arial"/>
                <a:ea typeface="+mn-ea"/>
                <a:cs typeface="+mn-cs"/>
                <a:sym typeface="Arial"/>
              </a:rPr>
              <a:t> riyaziyyat fakultəsi</a:t>
            </a:r>
          </a:p>
          <a:p>
            <a:pPr marL="0" marR="0" lvl="0" indent="0" algn="ctr" defTabSz="914400" eaLnBrk="1" fontAlgn="auto" latinLnBrk="0" hangingPunct="1">
              <a:lnSpc>
                <a:spcPct val="100000"/>
              </a:lnSpc>
              <a:spcBef>
                <a:spcPts val="0"/>
              </a:spcBef>
              <a:spcAft>
                <a:spcPts val="0"/>
              </a:spcAft>
              <a:buClrTx/>
              <a:buSzTx/>
              <a:buFontTx/>
              <a:buNone/>
              <a:tabLst/>
              <a:defRPr/>
            </a:pPr>
            <a:r>
              <a:rPr lang="az-Latn-AZ" sz="1400" kern="0" baseline="0" dirty="0">
                <a:solidFill>
                  <a:srgbClr val="000000"/>
                </a:solidFill>
                <a:latin typeface="Arial"/>
                <a:sym typeface="Arial"/>
              </a:rPr>
              <a:t>1 kurs</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8" name="Rectangle 17"/>
          <p:cNvSpPr/>
          <p:nvPr/>
        </p:nvSpPr>
        <p:spPr>
          <a:xfrm>
            <a:off x="4978138" y="3726185"/>
            <a:ext cx="1595633" cy="2122165"/>
          </a:xfrm>
          <a:prstGeom prst="rect">
            <a:avLst/>
          </a:prstGeom>
          <a:solidFill>
            <a:schemeClr val="bg1"/>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z-Latn-AZ" sz="1400" b="1" i="0" u="none" strike="noStrike" kern="0" cap="none" spc="0" normalizeH="0" baseline="0" noProof="0" dirty="0">
                <a:ln>
                  <a:noFill/>
                </a:ln>
                <a:solidFill>
                  <a:srgbClr val="000000"/>
                </a:solidFill>
                <a:effectLst/>
                <a:uLnTx/>
                <a:uFillTx/>
                <a:latin typeface="Arial"/>
                <a:ea typeface="+mn-ea"/>
                <a:cs typeface="+mn-cs"/>
                <a:sym typeface="Arial"/>
              </a:rPr>
              <a:t>Mexanika</a:t>
            </a:r>
            <a:r>
              <a:rPr kumimoji="0" lang="az-Latn-AZ" sz="1400" b="1" i="0" u="none" strike="noStrike" kern="0" cap="none" spc="0" normalizeH="0" baseline="0" noProof="0" dirty="0">
                <a:ln>
                  <a:noFill/>
                </a:ln>
                <a:solidFill>
                  <a:srgbClr val="FFFFFF"/>
                </a:solidFill>
                <a:effectLst/>
                <a:uLnTx/>
                <a:uFillTx/>
                <a:latin typeface="Arial"/>
                <a:ea typeface="+mn-ea"/>
                <a:cs typeface="+mn-cs"/>
                <a:sym typeface="Arial"/>
              </a:rPr>
              <a:t> </a:t>
            </a:r>
            <a:r>
              <a:rPr kumimoji="0" lang="az-Latn-AZ" sz="1400" b="1" i="0" u="none" strike="noStrike" kern="0" cap="none" spc="0" normalizeH="0" baseline="0" noProof="0" dirty="0">
                <a:ln>
                  <a:noFill/>
                </a:ln>
                <a:solidFill>
                  <a:srgbClr val="000000"/>
                </a:solidFill>
                <a:effectLst/>
                <a:uLnTx/>
                <a:uFillTx/>
                <a:latin typeface="Arial"/>
                <a:ea typeface="+mn-ea"/>
                <a:cs typeface="+mn-cs"/>
                <a:sym typeface="Arial"/>
              </a:rPr>
              <a:t>yarım</a:t>
            </a:r>
            <a:r>
              <a:rPr kumimoji="0" lang="az-Latn-AZ" sz="1400" b="1" i="0" u="none" strike="noStrike" kern="0" cap="none" spc="0" normalizeH="0" baseline="0" noProof="0" dirty="0">
                <a:ln>
                  <a:noFill/>
                </a:ln>
                <a:solidFill>
                  <a:srgbClr val="FFFFFF"/>
                </a:solidFill>
                <a:effectLst/>
                <a:uLnTx/>
                <a:uFillTx/>
                <a:latin typeface="Arial"/>
                <a:ea typeface="+mn-ea"/>
                <a:cs typeface="+mn-cs"/>
                <a:sym typeface="Arial"/>
              </a:rPr>
              <a:t> </a:t>
            </a:r>
            <a:r>
              <a:rPr kumimoji="0" lang="az-Latn-AZ" sz="1400" b="1" i="0" u="none" strike="noStrike" kern="0" cap="none" spc="0" normalizeH="0" baseline="0" noProof="0" dirty="0">
                <a:ln>
                  <a:noFill/>
                </a:ln>
                <a:solidFill>
                  <a:srgbClr val="000000"/>
                </a:solidFill>
                <a:effectLst/>
                <a:uLnTx/>
                <a:uFillTx/>
                <a:latin typeface="Arial"/>
                <a:ea typeface="+mn-ea"/>
                <a:cs typeface="+mn-cs"/>
                <a:sym typeface="Arial"/>
              </a:rPr>
              <a:t>qrupu</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az-Latn-AZ" sz="1400" b="0" i="0" u="none" strike="noStrike" kern="0" cap="none" spc="0" normalizeH="0" baseline="0" noProof="0" dirty="0">
              <a:ln>
                <a:noFill/>
              </a:ln>
              <a:solidFill>
                <a:srgbClr val="000000"/>
              </a:solidFill>
              <a:effectLst/>
              <a:uLnTx/>
              <a:uFillTx/>
              <a:latin typeface="Arial"/>
              <a:ea typeface="+mn-ea"/>
              <a:cs typeface="+mn-cs"/>
              <a:sym typeface="Arial"/>
            </a:endParaRPr>
          </a:p>
          <a:p>
            <a:pPr algn="ctr">
              <a:defRPr/>
            </a:pPr>
            <a:r>
              <a:rPr lang="az-Latn-AZ" sz="1400" kern="0" dirty="0">
                <a:solidFill>
                  <a:srgbClr val="000000"/>
                </a:solidFill>
                <a:latin typeface="Arial"/>
                <a:sym typeface="Arial"/>
              </a:rPr>
              <a:t>Əlizadə Calal</a:t>
            </a:r>
          </a:p>
          <a:p>
            <a:pPr algn="ctr">
              <a:defRPr/>
            </a:pPr>
            <a:r>
              <a:rPr lang="az-Latn-AZ" sz="1400" kern="0" dirty="0">
                <a:solidFill>
                  <a:srgbClr val="000000"/>
                </a:solidFill>
                <a:latin typeface="Arial"/>
                <a:sym typeface="Arial"/>
              </a:rPr>
              <a:t>Adıgözəlov Natiq</a:t>
            </a:r>
          </a:p>
          <a:p>
            <a:pPr algn="ctr">
              <a:defRPr/>
            </a:pPr>
            <a:r>
              <a:rPr lang="az-Latn-AZ" sz="1400" kern="0" dirty="0">
                <a:solidFill>
                  <a:srgbClr val="000000"/>
                </a:solidFill>
                <a:latin typeface="Arial"/>
                <a:sym typeface="Arial"/>
              </a:rPr>
              <a:t>Əliyeva Leyla</a:t>
            </a:r>
            <a:endParaRPr lang="en-US" sz="1400" kern="0" dirty="0">
              <a:solidFill>
                <a:srgbClr val="000000"/>
              </a:solidFill>
              <a:latin typeface="Arial"/>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az-Latn-AZ" sz="1400" b="0" i="0" u="none" strike="noStrike" kern="0" cap="none" spc="0" normalizeH="0" baseline="0" noProof="0" dirty="0">
                <a:ln>
                  <a:noFill/>
                </a:ln>
                <a:solidFill>
                  <a:srgbClr val="000000"/>
                </a:solidFill>
                <a:effectLst/>
                <a:uLnTx/>
                <a:uFillTx/>
                <a:latin typeface="Arial"/>
                <a:ea typeface="+mn-ea"/>
                <a:cs typeface="+mn-cs"/>
                <a:sym typeface="Arial"/>
              </a:rPr>
              <a:t>İmanov Asim</a:t>
            </a:r>
          </a:p>
          <a:p>
            <a:pPr algn="ctr">
              <a:defRPr/>
            </a:pPr>
            <a:r>
              <a:rPr lang="az-Latn-AZ" sz="1400" kern="0" dirty="0">
                <a:solidFill>
                  <a:srgbClr val="000000"/>
                </a:solidFill>
                <a:latin typeface="Arial"/>
                <a:sym typeface="Arial"/>
              </a:rPr>
              <a:t>Əsgərov Kamran</a:t>
            </a:r>
          </a:p>
          <a:p>
            <a:pPr algn="ctr">
              <a:defRPr/>
            </a:pPr>
            <a:r>
              <a:rPr lang="az-Latn-AZ" sz="1400" kern="0" dirty="0">
                <a:solidFill>
                  <a:srgbClr val="000000"/>
                </a:solidFill>
                <a:latin typeface="Arial"/>
                <a:sym typeface="Arial"/>
              </a:rPr>
              <a:t>Payızov Emin</a:t>
            </a:r>
          </a:p>
        </p:txBody>
      </p:sp>
      <p:sp>
        <p:nvSpPr>
          <p:cNvPr id="19" name="Rounded Rectangle 18"/>
          <p:cNvSpPr/>
          <p:nvPr/>
        </p:nvSpPr>
        <p:spPr>
          <a:xfrm>
            <a:off x="7772398" y="1956656"/>
            <a:ext cx="1933550" cy="1265311"/>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z-Latn-AZ" sz="1400" b="0" i="0" u="none" strike="noStrike" kern="0" cap="none" spc="0" normalizeH="0" baseline="0" noProof="0" dirty="0">
                <a:ln>
                  <a:noFill/>
                </a:ln>
                <a:solidFill>
                  <a:srgbClr val="000000"/>
                </a:solidFill>
                <a:effectLst/>
                <a:uLnTx/>
                <a:uFillTx/>
                <a:latin typeface="Arial"/>
                <a:ea typeface="+mn-ea"/>
                <a:cs typeface="+mn-cs"/>
                <a:sym typeface="Arial"/>
              </a:rPr>
              <a:t>Nəzərov İqrar</a:t>
            </a:r>
          </a:p>
          <a:p>
            <a:pPr marL="0" marR="0" lvl="0" indent="0" algn="ctr" defTabSz="914400" eaLnBrk="1" fontAlgn="auto" latinLnBrk="0" hangingPunct="1">
              <a:lnSpc>
                <a:spcPct val="100000"/>
              </a:lnSpc>
              <a:spcBef>
                <a:spcPts val="0"/>
              </a:spcBef>
              <a:spcAft>
                <a:spcPts val="0"/>
              </a:spcAft>
              <a:buClrTx/>
              <a:buSzTx/>
              <a:buFontTx/>
              <a:buNone/>
              <a:tabLst/>
              <a:defRPr/>
            </a:pPr>
            <a:r>
              <a:rPr lang="az-Latn-AZ" sz="1400" kern="0" dirty="0">
                <a:solidFill>
                  <a:srgbClr val="000000"/>
                </a:solidFill>
                <a:latin typeface="Arial"/>
                <a:sym typeface="Arial"/>
              </a:rPr>
              <a:t>Tədris-metodiki şöbənin müdiri</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20" name="Rectangle 19"/>
          <p:cNvSpPr/>
          <p:nvPr/>
        </p:nvSpPr>
        <p:spPr>
          <a:xfrm>
            <a:off x="2102948" y="3730679"/>
            <a:ext cx="1595633" cy="2117671"/>
          </a:xfrm>
          <a:prstGeom prst="rect">
            <a:avLst/>
          </a:prstGeom>
          <a:solidFill>
            <a:schemeClr val="bg1"/>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z-Latn-AZ" sz="1400" b="1" i="0" u="none" strike="noStrike" kern="0" cap="none" spc="0" normalizeH="0" baseline="0" noProof="0" dirty="0">
                <a:ln>
                  <a:noFill/>
                </a:ln>
                <a:solidFill>
                  <a:srgbClr val="000000"/>
                </a:solidFill>
                <a:effectLst/>
                <a:uLnTx/>
                <a:uFillTx/>
                <a:latin typeface="Arial"/>
                <a:ea typeface="+mn-ea"/>
                <a:cs typeface="+mn-cs"/>
                <a:sym typeface="Arial"/>
              </a:rPr>
              <a:t>Elektronika yarım qrupu</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az-Latn-AZ" sz="1400" b="0" i="0" u="none" strike="noStrike" kern="0" cap="none" spc="0" normalizeH="0" baseline="0" noProof="0" dirty="0">
              <a:ln>
                <a:noFill/>
              </a:ln>
              <a:solidFill>
                <a:srgbClr val="000000"/>
              </a:solidFill>
              <a:effectLst/>
              <a:uLnTx/>
              <a:uFillTx/>
              <a:latin typeface="Arial"/>
              <a:ea typeface="+mn-ea"/>
              <a:cs typeface="+mn-cs"/>
              <a:sym typeface="Arial"/>
            </a:endParaRPr>
          </a:p>
          <a:p>
            <a:pPr algn="ctr">
              <a:defRPr/>
            </a:pPr>
            <a:r>
              <a:rPr lang="az-Latn-AZ" sz="1400" kern="0" dirty="0">
                <a:solidFill>
                  <a:srgbClr val="000000"/>
                </a:solidFill>
                <a:latin typeface="Arial"/>
                <a:sym typeface="Arial"/>
              </a:rPr>
              <a:t>Əsgərov Kamran</a:t>
            </a:r>
          </a:p>
          <a:p>
            <a:pPr algn="ctr">
              <a:defRPr/>
            </a:pPr>
            <a:r>
              <a:rPr lang="az-Latn-AZ" sz="1400" kern="0" dirty="0">
                <a:solidFill>
                  <a:srgbClr val="000000"/>
                </a:solidFill>
                <a:latin typeface="Arial"/>
                <a:sym typeface="Arial"/>
              </a:rPr>
              <a:t>Mikayılov Kamran</a:t>
            </a:r>
          </a:p>
          <a:p>
            <a:pPr algn="ctr">
              <a:defRPr/>
            </a:pPr>
            <a:r>
              <a:rPr lang="az-Latn-AZ" sz="1400" kern="0" dirty="0">
                <a:solidFill>
                  <a:srgbClr val="000000"/>
                </a:solidFill>
                <a:latin typeface="Arial"/>
                <a:sym typeface="Arial"/>
              </a:rPr>
              <a:t>Payızov Emin</a:t>
            </a:r>
          </a:p>
          <a:p>
            <a:pPr algn="ctr">
              <a:defRPr/>
            </a:pPr>
            <a:endParaRPr lang="en-US" sz="1400" kern="0" dirty="0">
              <a:solidFill>
                <a:srgbClr val="000000"/>
              </a:solidFill>
              <a:latin typeface="Arial"/>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21" name="Rectangle 20"/>
          <p:cNvSpPr/>
          <p:nvPr/>
        </p:nvSpPr>
        <p:spPr>
          <a:xfrm>
            <a:off x="7932449" y="3726185"/>
            <a:ext cx="1667519" cy="2122165"/>
          </a:xfrm>
          <a:prstGeom prst="rect">
            <a:avLst/>
          </a:prstGeom>
          <a:solidFill>
            <a:schemeClr val="bg1"/>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z-Latn-AZ" sz="1400" b="1" i="0" u="none" strike="noStrike" kern="0" cap="none" spc="0" normalizeH="0" baseline="0" noProof="0" dirty="0">
                <a:ln>
                  <a:noFill/>
                </a:ln>
                <a:solidFill>
                  <a:srgbClr val="000000"/>
                </a:solidFill>
                <a:effectLst/>
                <a:uLnTx/>
                <a:uFillTx/>
                <a:latin typeface="Arial"/>
                <a:ea typeface="+mn-ea"/>
                <a:cs typeface="+mn-cs"/>
                <a:sym typeface="Arial"/>
              </a:rPr>
              <a:t>Proqramlaşdırma yarım qrupu</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az-Latn-AZ" sz="1400" b="0" i="0" u="none" strike="noStrike" kern="0" cap="none" spc="0" normalizeH="0" baseline="0" noProof="0" dirty="0">
              <a:ln>
                <a:noFill/>
              </a:ln>
              <a:solidFill>
                <a:srgbClr val="000000"/>
              </a:solidFill>
              <a:effectLst/>
              <a:uLnTx/>
              <a:uFillTx/>
              <a:latin typeface="Arial"/>
              <a:ea typeface="+mn-ea"/>
              <a:cs typeface="+mn-cs"/>
              <a:sym typeface="Arial"/>
            </a:endParaRPr>
          </a:p>
          <a:p>
            <a:pPr algn="ctr">
              <a:defRPr/>
            </a:pPr>
            <a:r>
              <a:rPr lang="az-Latn-AZ" sz="1400" kern="0" dirty="0">
                <a:solidFill>
                  <a:srgbClr val="000000"/>
                </a:solidFill>
                <a:latin typeface="Arial"/>
                <a:sym typeface="Arial"/>
              </a:rPr>
              <a:t>Əsgərov Kamran</a:t>
            </a:r>
          </a:p>
          <a:p>
            <a:pPr algn="ctr">
              <a:defRPr/>
            </a:pPr>
            <a:r>
              <a:rPr lang="az-Latn-AZ" sz="1400" kern="0" dirty="0">
                <a:solidFill>
                  <a:srgbClr val="000000"/>
                </a:solidFill>
                <a:latin typeface="Arial"/>
                <a:sym typeface="Arial"/>
              </a:rPr>
              <a:t>Kalyayev Timur</a:t>
            </a:r>
          </a:p>
          <a:p>
            <a:pPr algn="ctr">
              <a:defRPr/>
            </a:pPr>
            <a:endParaRPr lang="en-US" sz="1400" kern="0" dirty="0">
              <a:solidFill>
                <a:srgbClr val="000000"/>
              </a:solidFill>
              <a:latin typeface="Arial"/>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25" name="Straight Arrow Connector 24"/>
          <p:cNvCxnSpPr/>
          <p:nvPr/>
        </p:nvCxnSpPr>
        <p:spPr>
          <a:xfrm>
            <a:off x="5759881" y="3081277"/>
            <a:ext cx="3293" cy="594945"/>
          </a:xfrm>
          <a:prstGeom prst="straightConnector1">
            <a:avLst/>
          </a:prstGeom>
          <a:noFill/>
          <a:ln w="63500" cap="flat" cmpd="sng" algn="ctr">
            <a:solidFill>
              <a:srgbClr val="0070C0"/>
            </a:solidFill>
            <a:prstDash val="solid"/>
            <a:tailEnd type="triangle"/>
          </a:ln>
          <a:effectLst>
            <a:outerShdw blurRad="40000" dist="20000" dir="5400000" rotWithShape="0">
              <a:srgbClr val="000000">
                <a:alpha val="38000"/>
              </a:srgbClr>
            </a:outerShdw>
          </a:effectLst>
        </p:spPr>
      </p:cxnSp>
      <p:cxnSp>
        <p:nvCxnSpPr>
          <p:cNvPr id="26" name="Straight Arrow Connector 25"/>
          <p:cNvCxnSpPr/>
          <p:nvPr/>
        </p:nvCxnSpPr>
        <p:spPr>
          <a:xfrm flipH="1">
            <a:off x="6729690" y="2486025"/>
            <a:ext cx="1042708" cy="6304"/>
          </a:xfrm>
          <a:prstGeom prst="straightConnector1">
            <a:avLst/>
          </a:prstGeom>
          <a:noFill/>
          <a:ln w="63500" cap="flat" cmpd="sng" algn="ctr">
            <a:solidFill>
              <a:srgbClr val="0070C0"/>
            </a:solidFill>
            <a:prstDash val="solid"/>
            <a:tailEnd type="triangle"/>
          </a:ln>
          <a:effectLst>
            <a:outerShdw blurRad="40000" dist="20000" dir="5400000" rotWithShape="0">
              <a:srgbClr val="000000">
                <a:alpha val="38000"/>
              </a:srgbClr>
            </a:outerShdw>
          </a:effectLst>
        </p:spPr>
      </p:cxnSp>
      <p:cxnSp>
        <p:nvCxnSpPr>
          <p:cNvPr id="27" name="Straight Connector 26"/>
          <p:cNvCxnSpPr>
            <a:stCxn id="20" idx="3"/>
            <a:endCxn id="18" idx="1"/>
          </p:cNvCxnSpPr>
          <p:nvPr/>
        </p:nvCxnSpPr>
        <p:spPr>
          <a:xfrm flipV="1">
            <a:off x="3698581" y="4787268"/>
            <a:ext cx="1279557" cy="2247"/>
          </a:xfrm>
          <a:prstGeom prst="line">
            <a:avLst/>
          </a:prstGeom>
          <a:noFill/>
          <a:ln w="63500" cap="flat" cmpd="sng" algn="ctr">
            <a:solidFill>
              <a:srgbClr val="0070C0"/>
            </a:solidFill>
            <a:prstDash val="solid"/>
          </a:ln>
          <a:effectLst/>
        </p:spPr>
      </p:cxnSp>
      <p:cxnSp>
        <p:nvCxnSpPr>
          <p:cNvPr id="28" name="Straight Connector 27"/>
          <p:cNvCxnSpPr>
            <a:cxnSpLocks/>
            <a:stCxn id="18" idx="3"/>
            <a:endCxn id="21" idx="1"/>
          </p:cNvCxnSpPr>
          <p:nvPr/>
        </p:nvCxnSpPr>
        <p:spPr>
          <a:xfrm>
            <a:off x="6573771" y="4787268"/>
            <a:ext cx="1358678" cy="0"/>
          </a:xfrm>
          <a:prstGeom prst="line">
            <a:avLst/>
          </a:prstGeom>
          <a:noFill/>
          <a:ln w="73025" cap="flat" cmpd="sng" algn="ctr">
            <a:solidFill>
              <a:srgbClr val="0070C0"/>
            </a:solidFill>
            <a:prstDash val="solid"/>
          </a:ln>
          <a:effectLst/>
        </p:spPr>
      </p:cxnSp>
      <p:sp>
        <p:nvSpPr>
          <p:cNvPr id="33" name="Rounded Rectangle 32"/>
          <p:cNvSpPr/>
          <p:nvPr/>
        </p:nvSpPr>
        <p:spPr>
          <a:xfrm>
            <a:off x="2224623" y="2068858"/>
            <a:ext cx="1269602" cy="884994"/>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000000"/>
                </a:solidFill>
                <a:effectLst/>
                <a:uLnTx/>
                <a:uFillTx/>
                <a:latin typeface="Arial"/>
                <a:ea typeface="+mn-ea"/>
                <a:cs typeface="+mn-cs"/>
                <a:sym typeface="Arial"/>
              </a:rPr>
              <a:t>Q</a:t>
            </a:r>
            <a:r>
              <a:rPr kumimoji="0" lang="az-Latn-AZ" b="1" i="0" u="none" strike="noStrike" kern="0" cap="none" spc="0" normalizeH="0" baseline="0" noProof="0" dirty="0">
                <a:ln>
                  <a:noFill/>
                </a:ln>
                <a:solidFill>
                  <a:srgbClr val="000000"/>
                </a:solidFill>
                <a:effectLst/>
                <a:uLnTx/>
                <a:uFillTx/>
                <a:latin typeface="Arial"/>
                <a:ea typeface="+mn-ea"/>
                <a:cs typeface="+mn-cs"/>
                <a:sym typeface="Arial"/>
              </a:rPr>
              <a:t>əzənfər</a:t>
            </a:r>
            <a:r>
              <a:rPr kumimoji="0" lang="az-Latn-AZ" b="1" i="0" u="none" strike="noStrike" kern="0" cap="none" spc="0" normalizeH="0" noProof="0" dirty="0">
                <a:ln>
                  <a:noFill/>
                </a:ln>
                <a:solidFill>
                  <a:srgbClr val="000000"/>
                </a:solidFill>
                <a:effectLst/>
                <a:uLnTx/>
                <a:uFillTx/>
                <a:latin typeface="Arial"/>
                <a:ea typeface="+mn-ea"/>
                <a:cs typeface="+mn-cs"/>
                <a:sym typeface="Arial"/>
              </a:rPr>
              <a:t> Ağayev</a:t>
            </a:r>
            <a:endParaRPr kumimoji="0" lang="en-US" b="1"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3</a:t>
            </a:fld>
            <a:endParaRPr lang="en-US" dirty="0"/>
          </a:p>
        </p:txBody>
      </p:sp>
      <p:pic>
        <p:nvPicPr>
          <p:cNvPr id="22" name="Picture 21">
            <a:extLst>
              <a:ext uri="{FF2B5EF4-FFF2-40B4-BE49-F238E27FC236}">
                <a16:creationId xmlns:a16="http://schemas.microsoft.com/office/drawing/2014/main" id="{B358CCC8-3766-4B94-A654-73EBD77D24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23" name="TextBox 22">
            <a:extLst>
              <a:ext uri="{FF2B5EF4-FFF2-40B4-BE49-F238E27FC236}">
                <a16:creationId xmlns:a16="http://schemas.microsoft.com/office/drawing/2014/main" id="{F54A0E59-5456-42BA-AE7C-681637B4BEB8}"/>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347454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044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lvl="0">
              <a:buClr>
                <a:srgbClr val="333399"/>
              </a:buClr>
              <a:buSzPct val="25000"/>
              <a:defRPr/>
            </a:pPr>
            <a:r>
              <a:rPr lang="en-US" sz="2400" kern="0" dirty="0">
                <a:solidFill>
                  <a:srgbClr val="333399"/>
                </a:solidFill>
              </a:rPr>
              <a:t>T</a:t>
            </a:r>
            <a:r>
              <a:rPr lang="az-Latn-AZ" sz="2400" kern="0" dirty="0">
                <a:solidFill>
                  <a:srgbClr val="333399"/>
                </a:solidFill>
              </a:rPr>
              <a:t>əzyiq sensorunun seçilməsi və əsaslandırılması</a:t>
            </a:r>
          </a:p>
        </p:txBody>
      </p:sp>
      <p:sp>
        <p:nvSpPr>
          <p:cNvPr id="3" name="Slide Number Placeholder 2"/>
          <p:cNvSpPr>
            <a:spLocks noGrp="1"/>
          </p:cNvSpPr>
          <p:nvPr>
            <p:ph type="sldNum" sz="quarter" idx="12"/>
          </p:nvPr>
        </p:nvSpPr>
        <p:spPr/>
        <p:txBody>
          <a:bodyPr/>
          <a:lstStyle/>
          <a:p>
            <a:fld id="{5EDEA8DC-2C19-4624-B6C2-CB92A968E07B}" type="slidenum">
              <a:rPr lang="en-US" smtClean="0"/>
              <a:t>30</a:t>
            </a:fld>
            <a:endParaRPr lang="en-US" dirty="0"/>
          </a:p>
        </p:txBody>
      </p:sp>
      <p:pic>
        <p:nvPicPr>
          <p:cNvPr id="14" name="Picture 13">
            <a:extLst>
              <a:ext uri="{FF2B5EF4-FFF2-40B4-BE49-F238E27FC236}">
                <a16:creationId xmlns:a16="http://schemas.microsoft.com/office/drawing/2014/main" id="{92765827-D885-4B2B-A787-5456649208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AE17432-BBCF-4FCE-BDD1-88281E9E635A}"/>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7369659D-2324-4E2E-BE16-6CA6217303DC}"/>
              </a:ext>
            </a:extLst>
          </p:cNvPr>
          <p:cNvGraphicFramePr>
            <a:graphicFrameLocks noGrp="1"/>
          </p:cNvGraphicFramePr>
          <p:nvPr>
            <p:extLst>
              <p:ext uri="{D42A27DB-BD31-4B8C-83A1-F6EECF244321}">
                <p14:modId xmlns:p14="http://schemas.microsoft.com/office/powerpoint/2010/main" val="1768610616"/>
              </p:ext>
            </p:extLst>
          </p:nvPr>
        </p:nvGraphicFramePr>
        <p:xfrm>
          <a:off x="444500" y="1312163"/>
          <a:ext cx="11303002" cy="2082489"/>
        </p:xfrm>
        <a:graphic>
          <a:graphicData uri="http://schemas.openxmlformats.org/drawingml/2006/table">
            <a:tbl>
              <a:tblPr firstRow="1" bandRow="1">
                <a:tableStyleId>{5C22544A-7EE6-4342-B048-85BDC9FD1C3A}</a:tableStyleId>
              </a:tblPr>
              <a:tblGrid>
                <a:gridCol w="1614715">
                  <a:extLst>
                    <a:ext uri="{9D8B030D-6E8A-4147-A177-3AD203B41FA5}">
                      <a16:colId xmlns:a16="http://schemas.microsoft.com/office/drawing/2014/main" val="2845548892"/>
                    </a:ext>
                  </a:extLst>
                </a:gridCol>
                <a:gridCol w="1614715">
                  <a:extLst>
                    <a:ext uri="{9D8B030D-6E8A-4147-A177-3AD203B41FA5}">
                      <a16:colId xmlns:a16="http://schemas.microsoft.com/office/drawing/2014/main" val="2520923526"/>
                    </a:ext>
                  </a:extLst>
                </a:gridCol>
                <a:gridCol w="1499159">
                  <a:extLst>
                    <a:ext uri="{9D8B030D-6E8A-4147-A177-3AD203B41FA5}">
                      <a16:colId xmlns:a16="http://schemas.microsoft.com/office/drawing/2014/main" val="966823517"/>
                    </a:ext>
                  </a:extLst>
                </a:gridCol>
                <a:gridCol w="1936820">
                  <a:extLst>
                    <a:ext uri="{9D8B030D-6E8A-4147-A177-3AD203B41FA5}">
                      <a16:colId xmlns:a16="http://schemas.microsoft.com/office/drawing/2014/main" val="1698265703"/>
                    </a:ext>
                  </a:extLst>
                </a:gridCol>
                <a:gridCol w="1408163">
                  <a:extLst>
                    <a:ext uri="{9D8B030D-6E8A-4147-A177-3AD203B41FA5}">
                      <a16:colId xmlns:a16="http://schemas.microsoft.com/office/drawing/2014/main" val="3800138130"/>
                    </a:ext>
                  </a:extLst>
                </a:gridCol>
                <a:gridCol w="1614715">
                  <a:extLst>
                    <a:ext uri="{9D8B030D-6E8A-4147-A177-3AD203B41FA5}">
                      <a16:colId xmlns:a16="http://schemas.microsoft.com/office/drawing/2014/main" val="2118563350"/>
                    </a:ext>
                  </a:extLst>
                </a:gridCol>
                <a:gridCol w="1614715">
                  <a:extLst>
                    <a:ext uri="{9D8B030D-6E8A-4147-A177-3AD203B41FA5}">
                      <a16:colId xmlns:a16="http://schemas.microsoft.com/office/drawing/2014/main" val="1005620512"/>
                    </a:ext>
                  </a:extLst>
                </a:gridCol>
              </a:tblGrid>
              <a:tr h="501123">
                <a:tc>
                  <a:txBody>
                    <a:bodyPr/>
                    <a:lstStyle/>
                    <a:p>
                      <a:pPr algn="ctr"/>
                      <a:r>
                        <a:rPr lang="en-US" sz="1600" b="1" dirty="0"/>
                        <a:t>Model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Enerji sərfiyyatı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600" b="1" dirty="0">
                          <a:latin typeface="Arial" panose="020B0604020202020204" pitchFamily="34" charset="0"/>
                          <a:cs typeface="Arial" panose="020B0604020202020204" pitchFamily="34" charset="0"/>
                        </a:rPr>
                        <a:t>  </a:t>
                      </a:r>
                      <a:r>
                        <a:rPr lang="az-Latn-AZ" sz="1600" b="1" dirty="0">
                          <a:latin typeface="Arial" panose="020B0604020202020204" pitchFamily="34" charset="0"/>
                          <a:cs typeface="Arial" panose="020B0604020202020204" pitchFamily="34" charset="0"/>
                        </a:rPr>
                        <a:t>İnterfeys</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501123">
                <a:tc>
                  <a:txBody>
                    <a:bodyPr/>
                    <a:lstStyle/>
                    <a:p>
                      <a:pPr algn="ctr"/>
                      <a:r>
                        <a:rPr lang="en-US" sz="1600" b="0" dirty="0"/>
                        <a:t>BMP280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300 </a:t>
                      </a:r>
                      <a:r>
                        <a:rPr lang="az-Latn-AZ" sz="1600" b="0" dirty="0"/>
                        <a:t>~</a:t>
                      </a:r>
                      <a:r>
                        <a:rPr lang="en-US" sz="1600" b="0" dirty="0"/>
                        <a:t> 1100 hPa</a:t>
                      </a:r>
                    </a:p>
                  </a:txBody>
                  <a:tcPr anchor="ctr">
                    <a:solidFill>
                      <a:srgbClr val="FFFF00"/>
                    </a:solidFill>
                  </a:tcPr>
                </a:tc>
                <a:tc>
                  <a:txBody>
                    <a:bodyPr/>
                    <a:lstStyle/>
                    <a:p>
                      <a:pPr algn="ctr"/>
                      <a:r>
                        <a:rPr lang="en-US" sz="1600" b="0" dirty="0"/>
                        <a:t>1.71</a:t>
                      </a:r>
                      <a:r>
                        <a:rPr lang="az-Latn-AZ" sz="1600" b="0" dirty="0"/>
                        <a:t> ~</a:t>
                      </a:r>
                      <a:r>
                        <a:rPr lang="en-US" sz="1600" b="0" dirty="0"/>
                        <a:t> 3.6</a:t>
                      </a:r>
                      <a:r>
                        <a:rPr lang="az-Latn-AZ" sz="1600" b="0" dirty="0"/>
                        <a:t>V</a:t>
                      </a:r>
                      <a:endParaRPr lang="en-US" sz="1600" b="0" dirty="0"/>
                    </a:p>
                  </a:txBody>
                  <a:tcPr anchor="ctr">
                    <a:solidFill>
                      <a:srgbClr val="FFFF00"/>
                    </a:solidFill>
                  </a:tcPr>
                </a:tc>
                <a:tc>
                  <a:txBody>
                    <a:bodyPr/>
                    <a:lstStyle/>
                    <a:p>
                      <a:pPr algn="ctr"/>
                      <a:r>
                        <a:rPr lang="en-US" sz="1600" b="0" dirty="0"/>
                        <a:t>2.5 x 2.0 x 0.95 mm</a:t>
                      </a:r>
                    </a:p>
                  </a:txBody>
                  <a:tcPr anchor="ctr">
                    <a:solidFill>
                      <a:srgbClr val="FFFF00"/>
                    </a:solidFill>
                  </a:tcPr>
                </a:tc>
                <a:tc>
                  <a:txBody>
                    <a:bodyPr/>
                    <a:lstStyle/>
                    <a:p>
                      <a:pPr algn="ctr"/>
                      <a:r>
                        <a:rPr lang="en-US" sz="1600" b="0" i="0" u="none" strike="noStrike" kern="1200" dirty="0">
                          <a:solidFill>
                            <a:schemeClr val="dk1"/>
                          </a:solidFill>
                          <a:effectLst/>
                          <a:latin typeface="+mn-lt"/>
                          <a:ea typeface="+mn-ea"/>
                          <a:cs typeface="+mn-cs"/>
                        </a:rPr>
                        <a:t>1.8</a:t>
                      </a:r>
                      <a:r>
                        <a:rPr lang="az-Latn-AZ" sz="1600" b="0" i="0" u="none" strike="noStrike" kern="1200" dirty="0">
                          <a:solidFill>
                            <a:schemeClr val="dk1"/>
                          </a:solidFill>
                          <a:effectLst/>
                          <a:latin typeface="+mn-lt"/>
                          <a:ea typeface="+mn-ea"/>
                          <a:cs typeface="+mn-cs"/>
                        </a:rPr>
                        <a:t> qr</a:t>
                      </a:r>
                      <a:endParaRPr lang="en-US" sz="1600" b="0" dirty="0"/>
                    </a:p>
                  </a:txBody>
                  <a:tcPr anchor="ctr">
                    <a:solidFill>
                      <a:srgbClr val="FFFF00"/>
                    </a:solidFill>
                  </a:tcPr>
                </a:tc>
                <a:tc>
                  <a:txBody>
                    <a:bodyPr/>
                    <a:lstStyle/>
                    <a:p>
                      <a:pPr algn="ctr"/>
                      <a:r>
                        <a:rPr lang="en-US" sz="1600" b="0" dirty="0"/>
                        <a:t>SPI, I2C</a:t>
                      </a:r>
                    </a:p>
                  </a:txBody>
                  <a:tcPr anchor="ctr">
                    <a:solidFill>
                      <a:srgbClr val="FFFF00"/>
                    </a:solidFill>
                  </a:tcPr>
                </a:tc>
                <a:tc>
                  <a:txBody>
                    <a:bodyPr/>
                    <a:lstStyle/>
                    <a:p>
                      <a:pPr algn="ctr"/>
                      <a:r>
                        <a:rPr lang="en-US" sz="1600" b="0" dirty="0"/>
                        <a:t>$2</a:t>
                      </a:r>
                    </a:p>
                  </a:txBody>
                  <a:tcPr anchor="ctr">
                    <a:solidFill>
                      <a:srgbClr val="FFFF00"/>
                    </a:solidFill>
                  </a:tcPr>
                </a:tc>
                <a:extLst>
                  <a:ext uri="{0D108BD9-81ED-4DB2-BD59-A6C34878D82A}">
                    <a16:rowId xmlns:a16="http://schemas.microsoft.com/office/drawing/2014/main" val="4262751233"/>
                  </a:ext>
                </a:extLst>
              </a:tr>
              <a:tr h="501123">
                <a:tc>
                  <a:txBody>
                    <a:bodyPr/>
                    <a:lstStyle/>
                    <a:p>
                      <a:pPr algn="ctr"/>
                      <a:r>
                        <a:rPr lang="en-US" sz="1600" b="0" dirty="0"/>
                        <a:t>BMP180</a:t>
                      </a:r>
                    </a:p>
                  </a:txBody>
                  <a:tcPr anchor="ctr"/>
                </a:tc>
                <a:tc>
                  <a:txBody>
                    <a:bodyPr/>
                    <a:lstStyle/>
                    <a:p>
                      <a:pPr algn="ctr"/>
                      <a:r>
                        <a:rPr lang="en-US" sz="1600" b="0" dirty="0"/>
                        <a:t>300 </a:t>
                      </a:r>
                      <a:r>
                        <a:rPr lang="az-Latn-AZ" sz="1600" b="0" dirty="0"/>
                        <a:t>~</a:t>
                      </a:r>
                      <a:r>
                        <a:rPr lang="en-US" sz="1600" b="0" dirty="0"/>
                        <a:t> 1100 hPa</a:t>
                      </a:r>
                    </a:p>
                  </a:txBody>
                  <a:tcPr anchor="ctr"/>
                </a:tc>
                <a:tc>
                  <a:txBody>
                    <a:bodyPr/>
                    <a:lstStyle/>
                    <a:p>
                      <a:pPr algn="ctr"/>
                      <a:r>
                        <a:rPr lang="en-US" sz="1600" b="0" dirty="0"/>
                        <a:t>1.80 </a:t>
                      </a:r>
                      <a:r>
                        <a:rPr lang="az-Latn-AZ" sz="1600" b="0" dirty="0"/>
                        <a:t>~</a:t>
                      </a:r>
                      <a:r>
                        <a:rPr lang="en-US" sz="1600" b="0" dirty="0"/>
                        <a:t> 3.6V</a:t>
                      </a:r>
                    </a:p>
                  </a:txBody>
                  <a:tcPr anchor="ctr"/>
                </a:tc>
                <a:tc>
                  <a:txBody>
                    <a:bodyPr/>
                    <a:lstStyle/>
                    <a:p>
                      <a:pPr algn="ctr"/>
                      <a:r>
                        <a:rPr lang="en-US" sz="1600" b="0" dirty="0"/>
                        <a:t>3.6 x 3.8 x 0.93 mm</a:t>
                      </a:r>
                    </a:p>
                  </a:txBody>
                  <a:tcPr anchor="ctr"/>
                </a:tc>
                <a:tc>
                  <a:txBody>
                    <a:bodyPr/>
                    <a:lstStyle/>
                    <a:p>
                      <a:pPr algn="ctr"/>
                      <a:r>
                        <a:rPr lang="en-US" sz="1600" b="0" dirty="0"/>
                        <a:t>1 qr</a:t>
                      </a:r>
                    </a:p>
                  </a:txBody>
                  <a:tcPr anchor="ctr"/>
                </a:tc>
                <a:tc>
                  <a:txBody>
                    <a:bodyPr/>
                    <a:lstStyle/>
                    <a:p>
                      <a:pPr algn="ctr"/>
                      <a:r>
                        <a:rPr lang="en-US" sz="1600" b="0" dirty="0"/>
                        <a:t>I2C</a:t>
                      </a:r>
                    </a:p>
                  </a:txBody>
                  <a:tcPr anchor="ctr"/>
                </a:tc>
                <a:tc>
                  <a:txBody>
                    <a:bodyPr/>
                    <a:lstStyle/>
                    <a:p>
                      <a:pPr algn="ctr"/>
                      <a:r>
                        <a:rPr lang="en-US" sz="1600" b="0" dirty="0"/>
                        <a:t>$2</a:t>
                      </a:r>
                    </a:p>
                  </a:txBody>
                  <a:tcPr anchor="ctr"/>
                </a:tc>
                <a:extLst>
                  <a:ext uri="{0D108BD9-81ED-4DB2-BD59-A6C34878D82A}">
                    <a16:rowId xmlns:a16="http://schemas.microsoft.com/office/drawing/2014/main" val="1971122104"/>
                  </a:ext>
                </a:extLst>
              </a:tr>
              <a:tr h="501123">
                <a:tc>
                  <a:txBody>
                    <a:bodyPr/>
                    <a:lstStyle/>
                    <a:p>
                      <a:pPr algn="ctr"/>
                      <a:r>
                        <a:rPr lang="en-US" sz="1600" b="0" dirty="0"/>
                        <a:t>BME680</a:t>
                      </a:r>
                    </a:p>
                  </a:txBody>
                  <a:tcPr anchor="ctr"/>
                </a:tc>
                <a:tc>
                  <a:txBody>
                    <a:bodyPr/>
                    <a:lstStyle/>
                    <a:p>
                      <a:pPr algn="ctr"/>
                      <a:r>
                        <a:rPr lang="en-US" sz="1600" b="0" i="0" u="none" strike="noStrike" kern="1200" dirty="0">
                          <a:solidFill>
                            <a:schemeClr val="dk1"/>
                          </a:solidFill>
                          <a:effectLst/>
                          <a:latin typeface="+mn-lt"/>
                          <a:ea typeface="+mn-ea"/>
                          <a:cs typeface="+mn-cs"/>
                        </a:rPr>
                        <a:t>300 </a:t>
                      </a:r>
                      <a:r>
                        <a:rPr lang="az-Latn-AZ" sz="1600" b="0" i="0" u="none" strike="noStrike" kern="1200" dirty="0">
                          <a:solidFill>
                            <a:schemeClr val="dk1"/>
                          </a:solidFill>
                          <a:effectLst/>
                          <a:latin typeface="+mn-lt"/>
                          <a:ea typeface="+mn-ea"/>
                          <a:cs typeface="+mn-cs"/>
                        </a:rPr>
                        <a:t>~</a:t>
                      </a:r>
                      <a:r>
                        <a:rPr lang="en-US" sz="1600" b="0" i="0" u="none" strike="noStrike" kern="1200" dirty="0">
                          <a:solidFill>
                            <a:schemeClr val="dk1"/>
                          </a:solidFill>
                          <a:effectLst/>
                          <a:latin typeface="+mn-lt"/>
                          <a:ea typeface="+mn-ea"/>
                          <a:cs typeface="+mn-cs"/>
                        </a:rPr>
                        <a:t> 1100 hPa</a:t>
                      </a:r>
                      <a:endParaRPr lang="en-US" sz="1600" b="0" dirty="0"/>
                    </a:p>
                  </a:txBody>
                  <a:tcPr anchor="ctr"/>
                </a:tc>
                <a:tc>
                  <a:txBody>
                    <a:bodyPr/>
                    <a:lstStyle/>
                    <a:p>
                      <a:pPr algn="ctr"/>
                      <a:r>
                        <a:rPr lang="en-US" sz="1600" b="0" dirty="0"/>
                        <a:t>1.71 </a:t>
                      </a:r>
                      <a:r>
                        <a:rPr lang="az-Latn-AZ" sz="1600" b="0" dirty="0"/>
                        <a:t>~</a:t>
                      </a:r>
                      <a:r>
                        <a:rPr lang="en-US" sz="1600" b="0" dirty="0"/>
                        <a:t> 3.6V</a:t>
                      </a:r>
                    </a:p>
                  </a:txBody>
                  <a:tcPr anchor="ctr"/>
                </a:tc>
                <a:tc>
                  <a:txBody>
                    <a:bodyPr/>
                    <a:lstStyle/>
                    <a:p>
                      <a:pPr algn="ctr"/>
                      <a:r>
                        <a:rPr lang="en-US" sz="1600" b="0" dirty="0"/>
                        <a:t>3.0 x 3.0 x 0.93 mm</a:t>
                      </a:r>
                    </a:p>
                  </a:txBody>
                  <a:tcPr anchor="ctr"/>
                </a:tc>
                <a:tc>
                  <a:txBody>
                    <a:bodyPr/>
                    <a:lstStyle/>
                    <a:p>
                      <a:pPr algn="ctr"/>
                      <a:r>
                        <a:rPr lang="en-US" sz="1600" b="0" dirty="0"/>
                        <a:t>3 qr</a:t>
                      </a:r>
                    </a:p>
                  </a:txBody>
                  <a:tcPr anchor="ctr"/>
                </a:tc>
                <a:tc>
                  <a:txBody>
                    <a:bodyPr/>
                    <a:lstStyle/>
                    <a:p>
                      <a:pPr algn="ctr"/>
                      <a:r>
                        <a:rPr lang="en-US" sz="1600" b="0" dirty="0"/>
                        <a:t>SPI, I2C</a:t>
                      </a:r>
                    </a:p>
                  </a:txBody>
                  <a:tcPr anchor="ctr"/>
                </a:tc>
                <a:tc>
                  <a:txBody>
                    <a:bodyPr/>
                    <a:lstStyle/>
                    <a:p>
                      <a:pPr algn="ctr"/>
                      <a:r>
                        <a:rPr lang="en-US" sz="1600" b="0" dirty="0"/>
                        <a:t>$42</a:t>
                      </a:r>
                    </a:p>
                  </a:txBody>
                  <a:tcPr anchor="ctr"/>
                </a:tc>
                <a:extLst>
                  <a:ext uri="{0D108BD9-81ED-4DB2-BD59-A6C34878D82A}">
                    <a16:rowId xmlns:a16="http://schemas.microsoft.com/office/drawing/2014/main" val="1709605265"/>
                  </a:ext>
                </a:extLst>
              </a:tr>
            </a:tbl>
          </a:graphicData>
        </a:graphic>
      </p:graphicFrame>
      <p:pic>
        <p:nvPicPr>
          <p:cNvPr id="13" name="Picture 12" descr="A close up of a device&#10;&#10;Description generated with very high confidence">
            <a:extLst>
              <a:ext uri="{FF2B5EF4-FFF2-40B4-BE49-F238E27FC236}">
                <a16:creationId xmlns:a16="http://schemas.microsoft.com/office/drawing/2014/main" id="{5790426C-665C-4EA2-A9C4-E603B50D7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46" y="3673407"/>
            <a:ext cx="2392308" cy="2392308"/>
          </a:xfrm>
          <a:prstGeom prst="rect">
            <a:avLst/>
          </a:prstGeom>
        </p:spPr>
      </p:pic>
      <p:sp>
        <p:nvSpPr>
          <p:cNvPr id="19" name="TextBox 18">
            <a:extLst>
              <a:ext uri="{FF2B5EF4-FFF2-40B4-BE49-F238E27FC236}">
                <a16:creationId xmlns:a16="http://schemas.microsoft.com/office/drawing/2014/main" id="{A065A4F3-179E-4D77-827E-ADD9A80D4D6D}"/>
              </a:ext>
            </a:extLst>
          </p:cNvPr>
          <p:cNvSpPr txBox="1"/>
          <p:nvPr/>
        </p:nvSpPr>
        <p:spPr>
          <a:xfrm>
            <a:off x="3572120" y="3689723"/>
            <a:ext cx="3779226"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BMP280</a:t>
            </a:r>
            <a:endParaRPr lang="en-US" sz="2000" b="1" dirty="0">
              <a:solidFill>
                <a:srgbClr val="00B050"/>
              </a:solidFill>
            </a:endParaRPr>
          </a:p>
        </p:txBody>
      </p:sp>
      <p:sp>
        <p:nvSpPr>
          <p:cNvPr id="20" name="TextBox 19">
            <a:extLst>
              <a:ext uri="{FF2B5EF4-FFF2-40B4-BE49-F238E27FC236}">
                <a16:creationId xmlns:a16="http://schemas.microsoft.com/office/drawing/2014/main" id="{FF9BD638-69DB-45C4-B611-D6188F9E0C87}"/>
              </a:ext>
            </a:extLst>
          </p:cNvPr>
          <p:cNvSpPr txBox="1"/>
          <p:nvPr/>
        </p:nvSpPr>
        <p:spPr>
          <a:xfrm>
            <a:off x="3441209" y="4240217"/>
            <a:ext cx="8283332" cy="1754326"/>
          </a:xfrm>
          <a:prstGeom prst="rect">
            <a:avLst/>
          </a:prstGeom>
          <a:noFill/>
        </p:spPr>
        <p:txBody>
          <a:bodyPr wrap="square" rtlCol="0" anchor="t">
            <a:spAutoFit/>
          </a:bodyPr>
          <a:lstStyle/>
          <a:p>
            <a:pPr marL="285750" indent="-285750">
              <a:buFont typeface="Arial" panose="020B0604020202020204" pitchFamily="34" charset="0"/>
              <a:buChar char="•"/>
            </a:pPr>
            <a:r>
              <a:rPr lang="az-Latn-AZ" dirty="0"/>
              <a:t>Ucuz qiymət</a:t>
            </a:r>
          </a:p>
          <a:p>
            <a:pPr marL="285750" indent="-285750">
              <a:buFont typeface="Arial" panose="020B0604020202020204" pitchFamily="34" charset="0"/>
              <a:buChar char="•"/>
            </a:pPr>
            <a:r>
              <a:rPr lang="az-Latn-AZ" dirty="0"/>
              <a:t>Kiçik ölçü və yüngül çəki</a:t>
            </a:r>
          </a:p>
          <a:p>
            <a:pPr marL="285750" indent="-285750">
              <a:buFont typeface="Arial" panose="020B0604020202020204" pitchFamily="34" charset="0"/>
              <a:buChar char="•"/>
            </a:pPr>
            <a:r>
              <a:rPr lang="en-US" dirty="0"/>
              <a:t>Yüksək </a:t>
            </a:r>
            <a:r>
              <a:rPr lang="az-Latn-AZ" dirty="0"/>
              <a:t>təzyiq</a:t>
            </a:r>
            <a:r>
              <a:rPr lang="en-US" dirty="0"/>
              <a:t> dəqiqliyi</a:t>
            </a:r>
            <a:endParaRPr lang="az-Latn-AZ" dirty="0"/>
          </a:p>
          <a:p>
            <a:pPr marL="285750" indent="-285750">
              <a:buFont typeface="Arial" panose="020B0604020202020204" pitchFamily="34" charset="0"/>
              <a:buChar char="•"/>
            </a:pPr>
            <a:r>
              <a:rPr lang="en-US" dirty="0"/>
              <a:t>Çox aşağı </a:t>
            </a:r>
            <a:r>
              <a:rPr lang="az-Latn-AZ" dirty="0"/>
              <a:t>gərginlik</a:t>
            </a:r>
            <a:r>
              <a:rPr lang="en-US" dirty="0"/>
              <a:t> və enerji istehlakı</a:t>
            </a:r>
            <a:endParaRPr lang="az-Latn-AZ" dirty="0"/>
          </a:p>
          <a:p>
            <a:pPr marL="285750" indent="-285750">
              <a:buFont typeface="Arial" panose="020B0604020202020204" pitchFamily="34" charset="0"/>
              <a:buChar char="•"/>
            </a:pPr>
            <a:r>
              <a:rPr lang="az-Latn-AZ" dirty="0"/>
              <a:t>Əlavə olaraq istilik sensoruna malikdir</a:t>
            </a:r>
            <a:endParaRPr lang="en-US" dirty="0"/>
          </a:p>
          <a:p>
            <a:pPr marL="285750" indent="-285750">
              <a:buFont typeface="Arial" panose="020B0604020202020204" pitchFamily="34" charset="0"/>
              <a:buChar char="•"/>
            </a:pPr>
            <a:r>
              <a:rPr lang="az-Latn-AZ" dirty="0"/>
              <a:t>Eyni anda həm 3 sensor kimi fəaliyyət göstərə bilər </a:t>
            </a:r>
            <a:r>
              <a:rPr lang="az-Latn-AZ" i="1" dirty="0"/>
              <a:t>(hündürlük, təzyiq, temperatur)</a:t>
            </a:r>
            <a:endParaRPr lang="en-US" i="1" dirty="0"/>
          </a:p>
        </p:txBody>
      </p:sp>
    </p:spTree>
    <p:extLst>
      <p:ext uri="{BB962C8B-B14F-4D97-AF65-F5344CB8AC3E}">
        <p14:creationId xmlns:p14="http://schemas.microsoft.com/office/powerpoint/2010/main" val="584462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en-US" sz="2400" kern="0" dirty="0">
                <a:solidFill>
                  <a:srgbClr val="333399"/>
                </a:solidFill>
              </a:rPr>
              <a:t>T</a:t>
            </a:r>
            <a:r>
              <a:rPr lang="az-Latn-AZ" sz="2400" kern="0" dirty="0">
                <a:solidFill>
                  <a:srgbClr val="333399"/>
                </a:solidFill>
              </a:rPr>
              <a:t>emperatur sensorunun seçilməsi və əsaslandırılması</a:t>
            </a:r>
          </a:p>
        </p:txBody>
      </p:sp>
      <p:sp>
        <p:nvSpPr>
          <p:cNvPr id="2" name="Slide Number Placeholder 1"/>
          <p:cNvSpPr>
            <a:spLocks noGrp="1"/>
          </p:cNvSpPr>
          <p:nvPr>
            <p:ph type="sldNum" sz="quarter" idx="12"/>
          </p:nvPr>
        </p:nvSpPr>
        <p:spPr/>
        <p:txBody>
          <a:bodyPr/>
          <a:lstStyle/>
          <a:p>
            <a:fld id="{5EDEA8DC-2C19-4624-B6C2-CB92A968E07B}" type="slidenum">
              <a:rPr lang="en-US" smtClean="0"/>
              <a:t>31</a:t>
            </a:fld>
            <a:endParaRPr lang="en-US" dirty="0"/>
          </a:p>
        </p:txBody>
      </p:sp>
      <p:pic>
        <p:nvPicPr>
          <p:cNvPr id="14" name="Picture 13">
            <a:extLst>
              <a:ext uri="{FF2B5EF4-FFF2-40B4-BE49-F238E27FC236}">
                <a16:creationId xmlns:a16="http://schemas.microsoft.com/office/drawing/2014/main" id="{79FE83F2-EC3E-4F11-B5E2-B41117BBAB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62B80EA2-A42C-46E5-BBC4-EB8CFB7EA9C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7" name="Table 16">
            <a:extLst>
              <a:ext uri="{FF2B5EF4-FFF2-40B4-BE49-F238E27FC236}">
                <a16:creationId xmlns:a16="http://schemas.microsoft.com/office/drawing/2014/main" id="{4CF0D738-D10D-40E4-AE6A-C31F02C67301}"/>
              </a:ext>
            </a:extLst>
          </p:cNvPr>
          <p:cNvGraphicFramePr>
            <a:graphicFrameLocks noGrp="1"/>
          </p:cNvGraphicFramePr>
          <p:nvPr>
            <p:extLst>
              <p:ext uri="{D42A27DB-BD31-4B8C-83A1-F6EECF244321}">
                <p14:modId xmlns:p14="http://schemas.microsoft.com/office/powerpoint/2010/main" val="3092842480"/>
              </p:ext>
            </p:extLst>
          </p:nvPr>
        </p:nvGraphicFramePr>
        <p:xfrm>
          <a:off x="444500" y="1312163"/>
          <a:ext cx="11303002" cy="2082489"/>
        </p:xfrm>
        <a:graphic>
          <a:graphicData uri="http://schemas.openxmlformats.org/drawingml/2006/table">
            <a:tbl>
              <a:tblPr firstRow="1" bandRow="1">
                <a:tableStyleId>{5C22544A-7EE6-4342-B048-85BDC9FD1C3A}</a:tableStyleId>
              </a:tblPr>
              <a:tblGrid>
                <a:gridCol w="1614715">
                  <a:extLst>
                    <a:ext uri="{9D8B030D-6E8A-4147-A177-3AD203B41FA5}">
                      <a16:colId xmlns:a16="http://schemas.microsoft.com/office/drawing/2014/main" val="2845548892"/>
                    </a:ext>
                  </a:extLst>
                </a:gridCol>
                <a:gridCol w="1614715">
                  <a:extLst>
                    <a:ext uri="{9D8B030D-6E8A-4147-A177-3AD203B41FA5}">
                      <a16:colId xmlns:a16="http://schemas.microsoft.com/office/drawing/2014/main" val="2520923526"/>
                    </a:ext>
                  </a:extLst>
                </a:gridCol>
                <a:gridCol w="1499159">
                  <a:extLst>
                    <a:ext uri="{9D8B030D-6E8A-4147-A177-3AD203B41FA5}">
                      <a16:colId xmlns:a16="http://schemas.microsoft.com/office/drawing/2014/main" val="966823517"/>
                    </a:ext>
                  </a:extLst>
                </a:gridCol>
                <a:gridCol w="1936820">
                  <a:extLst>
                    <a:ext uri="{9D8B030D-6E8A-4147-A177-3AD203B41FA5}">
                      <a16:colId xmlns:a16="http://schemas.microsoft.com/office/drawing/2014/main" val="1698265703"/>
                    </a:ext>
                  </a:extLst>
                </a:gridCol>
                <a:gridCol w="1408163">
                  <a:extLst>
                    <a:ext uri="{9D8B030D-6E8A-4147-A177-3AD203B41FA5}">
                      <a16:colId xmlns:a16="http://schemas.microsoft.com/office/drawing/2014/main" val="3800138130"/>
                    </a:ext>
                  </a:extLst>
                </a:gridCol>
                <a:gridCol w="1614715">
                  <a:extLst>
                    <a:ext uri="{9D8B030D-6E8A-4147-A177-3AD203B41FA5}">
                      <a16:colId xmlns:a16="http://schemas.microsoft.com/office/drawing/2014/main" val="2118563350"/>
                    </a:ext>
                  </a:extLst>
                </a:gridCol>
                <a:gridCol w="1614715">
                  <a:extLst>
                    <a:ext uri="{9D8B030D-6E8A-4147-A177-3AD203B41FA5}">
                      <a16:colId xmlns:a16="http://schemas.microsoft.com/office/drawing/2014/main" val="1005620512"/>
                    </a:ext>
                  </a:extLst>
                </a:gridCol>
              </a:tblGrid>
              <a:tr h="501123">
                <a:tc>
                  <a:txBody>
                    <a:bodyPr/>
                    <a:lstStyle/>
                    <a:p>
                      <a:pPr algn="ctr"/>
                      <a:r>
                        <a:rPr lang="en-US" sz="1600" b="1" dirty="0"/>
                        <a:t>Model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Enerji sərfiyyatı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600" b="1" dirty="0">
                          <a:latin typeface="Arial" panose="020B0604020202020204" pitchFamily="34" charset="0"/>
                          <a:cs typeface="Arial" panose="020B0604020202020204" pitchFamily="34" charset="0"/>
                        </a:rPr>
                        <a:t>D</a:t>
                      </a:r>
                      <a:r>
                        <a:rPr lang="az-Latn-AZ" sz="1600" b="1" dirty="0">
                          <a:latin typeface="Arial" panose="020B0604020202020204" pitchFamily="34" charset="0"/>
                          <a:cs typeface="Arial" panose="020B0604020202020204" pitchFamily="34" charset="0"/>
                        </a:rPr>
                        <a:t>əqiqlik</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501123">
                <a:tc>
                  <a:txBody>
                    <a:bodyPr/>
                    <a:lstStyle/>
                    <a:p>
                      <a:pPr algn="ctr"/>
                      <a:r>
                        <a:rPr lang="en-US" sz="1600" b="0" dirty="0"/>
                        <a:t>BMP280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-40 ~ 85</a:t>
                      </a:r>
                      <a:r>
                        <a:rPr lang="en-US" sz="1600" b="0" i="0" u="none" strike="noStrike" kern="1200" dirty="0">
                          <a:solidFill>
                            <a:schemeClr val="dk1"/>
                          </a:solidFill>
                          <a:effectLst/>
                          <a:latin typeface="+mn-lt"/>
                          <a:ea typeface="+mn-ea"/>
                          <a:cs typeface="+mn-cs"/>
                        </a:rPr>
                        <a:t>°</a:t>
                      </a:r>
                      <a:r>
                        <a:rPr lang="az-Latn-AZ" sz="1600" b="0" i="0" u="none" strike="noStrike" kern="1200" dirty="0">
                          <a:solidFill>
                            <a:schemeClr val="dk1"/>
                          </a:solidFill>
                          <a:effectLst/>
                          <a:latin typeface="+mn-lt"/>
                          <a:ea typeface="+mn-ea"/>
                          <a:cs typeface="+mn-cs"/>
                        </a:rPr>
                        <a:t>C</a:t>
                      </a:r>
                      <a:endParaRPr lang="en-US" sz="1600" b="0" dirty="0"/>
                    </a:p>
                  </a:txBody>
                  <a:tcPr anchor="ctr">
                    <a:solidFill>
                      <a:srgbClr val="FFFF00"/>
                    </a:solidFill>
                  </a:tcPr>
                </a:tc>
                <a:tc>
                  <a:txBody>
                    <a:bodyPr/>
                    <a:lstStyle/>
                    <a:p>
                      <a:pPr algn="ctr"/>
                      <a:r>
                        <a:rPr lang="en-US" sz="1600" b="0" dirty="0"/>
                        <a:t>1.71 </a:t>
                      </a:r>
                      <a:r>
                        <a:rPr lang="az-Latn-AZ" sz="1600" b="0" dirty="0"/>
                        <a:t>~</a:t>
                      </a:r>
                      <a:r>
                        <a:rPr lang="en-US" sz="1600" b="0" dirty="0"/>
                        <a:t> 3.6</a:t>
                      </a:r>
                      <a:r>
                        <a:rPr lang="az-Latn-AZ" sz="1600" b="0" dirty="0"/>
                        <a:t>V</a:t>
                      </a:r>
                      <a:endParaRPr lang="en-US" sz="1600" b="0" dirty="0"/>
                    </a:p>
                  </a:txBody>
                  <a:tcPr anchor="ctr">
                    <a:solidFill>
                      <a:srgbClr val="FFFF00"/>
                    </a:solidFill>
                  </a:tcPr>
                </a:tc>
                <a:tc>
                  <a:txBody>
                    <a:bodyPr/>
                    <a:lstStyle/>
                    <a:p>
                      <a:pPr algn="ctr"/>
                      <a:r>
                        <a:rPr lang="en-US" sz="1600" b="0" dirty="0"/>
                        <a:t>2.5 x 2.0 x 0.95 mm</a:t>
                      </a:r>
                    </a:p>
                  </a:txBody>
                  <a:tcPr anchor="ctr">
                    <a:solidFill>
                      <a:srgbClr val="FFFF00"/>
                    </a:solidFill>
                  </a:tcPr>
                </a:tc>
                <a:tc>
                  <a:txBody>
                    <a:bodyPr/>
                    <a:lstStyle/>
                    <a:p>
                      <a:pPr algn="ctr"/>
                      <a:r>
                        <a:rPr lang="en-US" sz="1600" b="0" i="0" u="none" strike="noStrike" kern="1200" dirty="0">
                          <a:solidFill>
                            <a:schemeClr val="dk1"/>
                          </a:solidFill>
                          <a:effectLst/>
                          <a:latin typeface="+mn-lt"/>
                          <a:ea typeface="+mn-ea"/>
                          <a:cs typeface="+mn-cs"/>
                        </a:rPr>
                        <a:t>1.8</a:t>
                      </a:r>
                      <a:r>
                        <a:rPr lang="az-Latn-AZ" sz="1600" b="0" i="0" u="none" strike="noStrike" kern="1200" dirty="0">
                          <a:solidFill>
                            <a:schemeClr val="dk1"/>
                          </a:solidFill>
                          <a:effectLst/>
                          <a:latin typeface="+mn-lt"/>
                          <a:ea typeface="+mn-ea"/>
                          <a:cs typeface="+mn-cs"/>
                        </a:rPr>
                        <a:t> qr</a:t>
                      </a:r>
                      <a:endParaRPr lang="en-US" sz="1600" b="0" dirty="0"/>
                    </a:p>
                  </a:txBody>
                  <a:tcPr anchor="ctr">
                    <a:solidFill>
                      <a:srgbClr val="FFFF00"/>
                    </a:solidFill>
                  </a:tcPr>
                </a:tc>
                <a:tc>
                  <a:txBody>
                    <a:bodyPr/>
                    <a:lstStyle/>
                    <a:p>
                      <a:pPr algn="ctr"/>
                      <a:r>
                        <a:rPr lang="en-US" sz="1600" b="0" dirty="0"/>
                        <a:t>±0.01 °C </a:t>
                      </a:r>
                    </a:p>
                  </a:txBody>
                  <a:tcPr anchor="ctr">
                    <a:solidFill>
                      <a:srgbClr val="FFFF00"/>
                    </a:solidFill>
                  </a:tcPr>
                </a:tc>
                <a:tc>
                  <a:txBody>
                    <a:bodyPr/>
                    <a:lstStyle/>
                    <a:p>
                      <a:pPr algn="ctr"/>
                      <a:r>
                        <a:rPr lang="en-US" sz="1600" b="0" dirty="0"/>
                        <a:t>$2.00</a:t>
                      </a:r>
                    </a:p>
                  </a:txBody>
                  <a:tcPr anchor="ctr">
                    <a:solidFill>
                      <a:srgbClr val="FFFF00"/>
                    </a:solidFill>
                  </a:tcPr>
                </a:tc>
                <a:extLst>
                  <a:ext uri="{0D108BD9-81ED-4DB2-BD59-A6C34878D82A}">
                    <a16:rowId xmlns:a16="http://schemas.microsoft.com/office/drawing/2014/main" val="4262751233"/>
                  </a:ext>
                </a:extLst>
              </a:tr>
              <a:tr h="501123">
                <a:tc>
                  <a:txBody>
                    <a:bodyPr/>
                    <a:lstStyle/>
                    <a:p>
                      <a:pPr algn="ctr"/>
                      <a:r>
                        <a:rPr lang="az-Latn-AZ" sz="1600" b="0" dirty="0"/>
                        <a:t>DHT22</a:t>
                      </a:r>
                      <a:endParaRPr lang="en-US" sz="1600" b="0" dirty="0"/>
                    </a:p>
                  </a:txBody>
                  <a:tcPr anchor="ctr"/>
                </a:tc>
                <a:tc>
                  <a:txBody>
                    <a:bodyPr/>
                    <a:lstStyle/>
                    <a:p>
                      <a:pPr algn="ctr"/>
                      <a:r>
                        <a:rPr lang="az-Latn-AZ" sz="1600" b="0" dirty="0"/>
                        <a:t>-40 ~ 125</a:t>
                      </a:r>
                      <a:r>
                        <a:rPr lang="en-US" sz="1600" b="0" i="0" u="none" strike="noStrike" kern="1200" dirty="0">
                          <a:solidFill>
                            <a:schemeClr val="dk1"/>
                          </a:solidFill>
                          <a:effectLst/>
                          <a:latin typeface="+mn-lt"/>
                          <a:ea typeface="+mn-ea"/>
                          <a:cs typeface="+mn-cs"/>
                        </a:rPr>
                        <a:t>°</a:t>
                      </a:r>
                      <a:r>
                        <a:rPr lang="az-Latn-AZ" sz="1600" b="0" i="0" u="none" strike="noStrike" kern="1200" dirty="0">
                          <a:solidFill>
                            <a:schemeClr val="dk1"/>
                          </a:solidFill>
                          <a:effectLst/>
                          <a:latin typeface="+mn-lt"/>
                          <a:ea typeface="+mn-ea"/>
                          <a:cs typeface="+mn-cs"/>
                        </a:rPr>
                        <a:t>C </a:t>
                      </a:r>
                      <a:endParaRPr lang="en-US" sz="1600" b="0" dirty="0"/>
                    </a:p>
                  </a:txBody>
                  <a:tcPr anchor="ctr"/>
                </a:tc>
                <a:tc>
                  <a:txBody>
                    <a:bodyPr/>
                    <a:lstStyle/>
                    <a:p>
                      <a:pPr algn="ctr"/>
                      <a:r>
                        <a:rPr lang="az-Latn-AZ" sz="1600" b="0" dirty="0"/>
                        <a:t>3.3 ~ 5.5V</a:t>
                      </a:r>
                      <a:endParaRPr lang="en-US" sz="1600" b="0" dirty="0"/>
                    </a:p>
                  </a:txBody>
                  <a:tcPr anchor="ctr"/>
                </a:tc>
                <a:tc>
                  <a:txBody>
                    <a:bodyPr/>
                    <a:lstStyle/>
                    <a:p>
                      <a:pPr algn="ctr"/>
                      <a:r>
                        <a:rPr lang="az-Latn-AZ" sz="1600" b="0" dirty="0"/>
                        <a:t>11.5 x 25.0 x 7.7 mm</a:t>
                      </a:r>
                      <a:endParaRPr lang="en-US" sz="1600" b="0" dirty="0"/>
                    </a:p>
                  </a:txBody>
                  <a:tcPr anchor="ctr"/>
                </a:tc>
                <a:tc>
                  <a:txBody>
                    <a:bodyPr/>
                    <a:lstStyle/>
                    <a:p>
                      <a:pPr algn="ctr"/>
                      <a:r>
                        <a:rPr lang="az-Latn-AZ" sz="1600" b="0" dirty="0"/>
                        <a:t>2.4 qr</a:t>
                      </a:r>
                      <a:endParaRPr lang="en-US" sz="1600" b="0" dirty="0"/>
                    </a:p>
                  </a:txBody>
                  <a:tcPr anchor="ctr"/>
                </a:tc>
                <a:tc>
                  <a:txBody>
                    <a:bodyPr/>
                    <a:lstStyle/>
                    <a:p>
                      <a:pPr algn="ctr"/>
                      <a:r>
                        <a:rPr lang="en-US" sz="1600" b="0" dirty="0"/>
                        <a:t>±0.</a:t>
                      </a:r>
                      <a:r>
                        <a:rPr lang="az-Latn-AZ" sz="1600" b="0" dirty="0"/>
                        <a:t>5</a:t>
                      </a:r>
                      <a:r>
                        <a:rPr lang="en-US" sz="1600" b="0" dirty="0"/>
                        <a:t> °C </a:t>
                      </a:r>
                    </a:p>
                  </a:txBody>
                  <a:tcPr anchor="ctr"/>
                </a:tc>
                <a:tc>
                  <a:txBody>
                    <a:bodyPr/>
                    <a:lstStyle/>
                    <a:p>
                      <a:pPr algn="ctr"/>
                      <a:r>
                        <a:rPr lang="en-US" sz="1600" b="0" dirty="0"/>
                        <a:t>$3.40</a:t>
                      </a:r>
                    </a:p>
                  </a:txBody>
                  <a:tcPr anchor="ctr"/>
                </a:tc>
                <a:extLst>
                  <a:ext uri="{0D108BD9-81ED-4DB2-BD59-A6C34878D82A}">
                    <a16:rowId xmlns:a16="http://schemas.microsoft.com/office/drawing/2014/main" val="1971122104"/>
                  </a:ext>
                </a:extLst>
              </a:tr>
              <a:tr h="501123">
                <a:tc>
                  <a:txBody>
                    <a:bodyPr/>
                    <a:lstStyle/>
                    <a:p>
                      <a:pPr algn="ctr"/>
                      <a:r>
                        <a:rPr lang="az-Latn-AZ" sz="1600" b="0" dirty="0"/>
                        <a:t>LM35</a:t>
                      </a:r>
                      <a:endParaRPr lang="en-US" sz="1600" b="0" dirty="0"/>
                    </a:p>
                  </a:txBody>
                  <a:tcPr anchor="ctr"/>
                </a:tc>
                <a:tc>
                  <a:txBody>
                    <a:bodyPr/>
                    <a:lstStyle/>
                    <a:p>
                      <a:pPr algn="ctr"/>
                      <a:r>
                        <a:rPr lang="az-Latn-AZ" sz="1600" b="0" dirty="0"/>
                        <a:t>-55 ~ 150</a:t>
                      </a:r>
                      <a:r>
                        <a:rPr lang="en-US" sz="1600" b="0" i="0" u="none" strike="noStrike" kern="1200" dirty="0">
                          <a:solidFill>
                            <a:schemeClr val="dk1"/>
                          </a:solidFill>
                          <a:effectLst/>
                          <a:latin typeface="+mn-lt"/>
                          <a:ea typeface="+mn-ea"/>
                          <a:cs typeface="+mn-cs"/>
                        </a:rPr>
                        <a:t>°</a:t>
                      </a:r>
                      <a:r>
                        <a:rPr lang="az-Latn-AZ" sz="1600" b="0" i="0" u="none" strike="noStrike" kern="1200" dirty="0">
                          <a:solidFill>
                            <a:schemeClr val="dk1"/>
                          </a:solidFill>
                          <a:effectLst/>
                          <a:latin typeface="+mn-lt"/>
                          <a:ea typeface="+mn-ea"/>
                          <a:cs typeface="+mn-cs"/>
                        </a:rPr>
                        <a:t>C</a:t>
                      </a:r>
                      <a:endParaRPr lang="en-US" sz="1600" b="0" dirty="0"/>
                    </a:p>
                  </a:txBody>
                  <a:tcPr anchor="ctr"/>
                </a:tc>
                <a:tc>
                  <a:txBody>
                    <a:bodyPr/>
                    <a:lstStyle/>
                    <a:p>
                      <a:pPr algn="ctr"/>
                      <a:r>
                        <a:rPr lang="en-US" sz="1600" b="0" dirty="0"/>
                        <a:t>4 ~ 30V</a:t>
                      </a:r>
                    </a:p>
                  </a:txBody>
                  <a:tcPr anchor="ctr"/>
                </a:tc>
                <a:tc>
                  <a:txBody>
                    <a:bodyPr/>
                    <a:lstStyle/>
                    <a:p>
                      <a:pPr algn="ctr"/>
                      <a:r>
                        <a:rPr lang="en-US" sz="1600" b="0" dirty="0"/>
                        <a:t>4.7 x 4.7 x 3.0 mm</a:t>
                      </a:r>
                    </a:p>
                  </a:txBody>
                  <a:tcPr anchor="ctr"/>
                </a:tc>
                <a:tc>
                  <a:txBody>
                    <a:bodyPr/>
                    <a:lstStyle/>
                    <a:p>
                      <a:pPr algn="ctr"/>
                      <a:r>
                        <a:rPr lang="az-Latn-AZ" sz="1600" b="0" dirty="0"/>
                        <a:t>1 qr</a:t>
                      </a:r>
                      <a:endParaRPr lang="en-US" sz="16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±0.</a:t>
                      </a:r>
                      <a:r>
                        <a:rPr lang="az-Latn-AZ" sz="1600" b="0" dirty="0"/>
                        <a:t>5</a:t>
                      </a:r>
                      <a:r>
                        <a:rPr lang="en-US" sz="1600" b="0" dirty="0"/>
                        <a:t> °C </a:t>
                      </a:r>
                    </a:p>
                  </a:txBody>
                  <a:tcPr anchor="ctr"/>
                </a:tc>
                <a:tc>
                  <a:txBody>
                    <a:bodyPr/>
                    <a:lstStyle/>
                    <a:p>
                      <a:pPr algn="ctr"/>
                      <a:r>
                        <a:rPr lang="en-US" sz="1600" b="0" dirty="0"/>
                        <a:t>$</a:t>
                      </a:r>
                      <a:r>
                        <a:rPr lang="az-Latn-AZ" sz="1600" b="0" dirty="0"/>
                        <a:t>0.70</a:t>
                      </a:r>
                      <a:endParaRPr lang="en-US" sz="1600" b="0" dirty="0"/>
                    </a:p>
                  </a:txBody>
                  <a:tcPr anchor="ctr"/>
                </a:tc>
                <a:extLst>
                  <a:ext uri="{0D108BD9-81ED-4DB2-BD59-A6C34878D82A}">
                    <a16:rowId xmlns:a16="http://schemas.microsoft.com/office/drawing/2014/main" val="1709605265"/>
                  </a:ext>
                </a:extLst>
              </a:tr>
            </a:tbl>
          </a:graphicData>
        </a:graphic>
      </p:graphicFrame>
      <p:pic>
        <p:nvPicPr>
          <p:cNvPr id="18" name="Picture 17" descr="A close up of a device&#10;&#10;Description generated with very high confidence">
            <a:extLst>
              <a:ext uri="{FF2B5EF4-FFF2-40B4-BE49-F238E27FC236}">
                <a16:creationId xmlns:a16="http://schemas.microsoft.com/office/drawing/2014/main" id="{5AA513CE-7307-46B5-B9EF-EE79FD4645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46" y="3673407"/>
            <a:ext cx="2392308" cy="2392308"/>
          </a:xfrm>
          <a:prstGeom prst="rect">
            <a:avLst/>
          </a:prstGeom>
        </p:spPr>
      </p:pic>
      <p:sp>
        <p:nvSpPr>
          <p:cNvPr id="19" name="TextBox 18">
            <a:extLst>
              <a:ext uri="{FF2B5EF4-FFF2-40B4-BE49-F238E27FC236}">
                <a16:creationId xmlns:a16="http://schemas.microsoft.com/office/drawing/2014/main" id="{AF778E9F-C903-4DBE-9E79-8F48D7B14285}"/>
              </a:ext>
            </a:extLst>
          </p:cNvPr>
          <p:cNvSpPr txBox="1"/>
          <p:nvPr/>
        </p:nvSpPr>
        <p:spPr>
          <a:xfrm>
            <a:off x="3554536" y="3673407"/>
            <a:ext cx="3779226"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BMP280</a:t>
            </a:r>
            <a:endParaRPr lang="en-US" sz="2000" b="1" dirty="0">
              <a:solidFill>
                <a:srgbClr val="00B050"/>
              </a:solidFill>
            </a:endParaRPr>
          </a:p>
        </p:txBody>
      </p:sp>
      <p:sp>
        <p:nvSpPr>
          <p:cNvPr id="20" name="TextBox 19">
            <a:extLst>
              <a:ext uri="{FF2B5EF4-FFF2-40B4-BE49-F238E27FC236}">
                <a16:creationId xmlns:a16="http://schemas.microsoft.com/office/drawing/2014/main" id="{8C4E8531-3A83-4430-8A84-D103B02DF6C3}"/>
              </a:ext>
            </a:extLst>
          </p:cNvPr>
          <p:cNvSpPr txBox="1"/>
          <p:nvPr/>
        </p:nvSpPr>
        <p:spPr>
          <a:xfrm>
            <a:off x="3441209" y="4240217"/>
            <a:ext cx="8283332" cy="1754326"/>
          </a:xfrm>
          <a:prstGeom prst="rect">
            <a:avLst/>
          </a:prstGeom>
          <a:noFill/>
        </p:spPr>
        <p:txBody>
          <a:bodyPr wrap="square" rtlCol="0" anchor="t">
            <a:spAutoFit/>
          </a:bodyPr>
          <a:lstStyle/>
          <a:p>
            <a:pPr marL="285750" indent="-285750">
              <a:buFont typeface="Arial" panose="020B0604020202020204" pitchFamily="34" charset="0"/>
              <a:buChar char="•"/>
            </a:pPr>
            <a:r>
              <a:rPr lang="az-Latn-AZ" dirty="0"/>
              <a:t>Ucuz qiymət</a:t>
            </a:r>
          </a:p>
          <a:p>
            <a:pPr marL="285750" indent="-285750">
              <a:buFont typeface="Arial" panose="020B0604020202020204" pitchFamily="34" charset="0"/>
              <a:buChar char="•"/>
            </a:pPr>
            <a:r>
              <a:rPr lang="az-Latn-AZ" dirty="0"/>
              <a:t>Kiçik ölçü və yüngül çəki</a:t>
            </a:r>
          </a:p>
          <a:p>
            <a:pPr marL="285750" indent="-285750">
              <a:buFont typeface="Arial" panose="020B0604020202020204" pitchFamily="34" charset="0"/>
              <a:buChar char="•"/>
            </a:pPr>
            <a:r>
              <a:rPr lang="en-US" dirty="0" err="1"/>
              <a:t>Yüksək</a:t>
            </a:r>
            <a:r>
              <a:rPr lang="en-US" dirty="0"/>
              <a:t> </a:t>
            </a:r>
            <a:r>
              <a:rPr lang="az-Latn-AZ" dirty="0"/>
              <a:t>temperatur</a:t>
            </a:r>
            <a:r>
              <a:rPr lang="en-US" dirty="0"/>
              <a:t> dəqiqliyi</a:t>
            </a:r>
            <a:endParaRPr lang="az-Latn-AZ" dirty="0"/>
          </a:p>
          <a:p>
            <a:pPr marL="285750" indent="-285750">
              <a:buFont typeface="Arial" panose="020B0604020202020204" pitchFamily="34" charset="0"/>
              <a:buChar char="•"/>
            </a:pPr>
            <a:r>
              <a:rPr lang="en-US" dirty="0"/>
              <a:t>Çox aşağı </a:t>
            </a:r>
            <a:r>
              <a:rPr lang="az-Latn-AZ" dirty="0"/>
              <a:t>gərginlik</a:t>
            </a:r>
            <a:r>
              <a:rPr lang="en-US" dirty="0"/>
              <a:t> və enerji istehlakı</a:t>
            </a:r>
            <a:endParaRPr lang="az-Latn-AZ" dirty="0"/>
          </a:p>
          <a:p>
            <a:pPr marL="285750" indent="-285750">
              <a:buFont typeface="Arial" panose="020B0604020202020204" pitchFamily="34" charset="0"/>
              <a:buChar char="•"/>
            </a:pPr>
            <a:r>
              <a:rPr lang="en-US" dirty="0"/>
              <a:t>SPI </a:t>
            </a:r>
            <a:r>
              <a:rPr lang="az-Latn-AZ" dirty="0"/>
              <a:t>və </a:t>
            </a:r>
            <a:r>
              <a:rPr lang="en-US" dirty="0"/>
              <a:t>I2C</a:t>
            </a:r>
            <a:r>
              <a:rPr lang="az-Latn-AZ" dirty="0"/>
              <a:t> interfeysi</a:t>
            </a:r>
          </a:p>
          <a:p>
            <a:pPr marL="285750" indent="-285750">
              <a:buFont typeface="Arial" panose="020B0604020202020204" pitchFamily="34" charset="0"/>
              <a:buChar char="•"/>
            </a:pPr>
            <a:r>
              <a:rPr lang="az-Latn-AZ" dirty="0"/>
              <a:t>Eyni anda həm 3 sensor kimi fəaliyyət göstərə bilər </a:t>
            </a:r>
            <a:r>
              <a:rPr lang="az-Latn-AZ" i="1" dirty="0"/>
              <a:t>(hündürlük, təzyiq, temperatur)</a:t>
            </a:r>
            <a:endParaRPr lang="en-US" i="1" dirty="0"/>
          </a:p>
        </p:txBody>
      </p:sp>
    </p:spTree>
    <p:extLst>
      <p:ext uri="{BB962C8B-B14F-4D97-AF65-F5344CB8AC3E}">
        <p14:creationId xmlns:p14="http://schemas.microsoft.com/office/powerpoint/2010/main" val="151444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923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GPS qəbuledicinin seçilməsi və əsaslandırılması</a:t>
            </a:r>
          </a:p>
        </p:txBody>
      </p:sp>
      <p:sp>
        <p:nvSpPr>
          <p:cNvPr id="2" name="Slide Number Placeholder 1"/>
          <p:cNvSpPr>
            <a:spLocks noGrp="1"/>
          </p:cNvSpPr>
          <p:nvPr>
            <p:ph type="sldNum" sz="quarter" idx="12"/>
          </p:nvPr>
        </p:nvSpPr>
        <p:spPr/>
        <p:txBody>
          <a:bodyPr/>
          <a:lstStyle/>
          <a:p>
            <a:fld id="{5EDEA8DC-2C19-4624-B6C2-CB92A968E07B}" type="slidenum">
              <a:rPr lang="en-US" smtClean="0"/>
              <a:t>32</a:t>
            </a:fld>
            <a:endParaRPr lang="en-US" dirty="0"/>
          </a:p>
        </p:txBody>
      </p:sp>
      <p:pic>
        <p:nvPicPr>
          <p:cNvPr id="15" name="Picture 14">
            <a:extLst>
              <a:ext uri="{FF2B5EF4-FFF2-40B4-BE49-F238E27FC236}">
                <a16:creationId xmlns:a16="http://schemas.microsoft.com/office/drawing/2014/main" id="{2E5CD9B9-5A62-415E-93E0-3DD9FF402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8A7B796B-6047-4510-A91C-69A2A8FEB5F3}"/>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D8F50DF1-8B98-4FF7-AB87-E6A38DDCEE28}"/>
              </a:ext>
            </a:extLst>
          </p:cNvPr>
          <p:cNvGraphicFramePr>
            <a:graphicFrameLocks noGrp="1"/>
          </p:cNvGraphicFramePr>
          <p:nvPr>
            <p:extLst>
              <p:ext uri="{D42A27DB-BD31-4B8C-83A1-F6EECF244321}">
                <p14:modId xmlns:p14="http://schemas.microsoft.com/office/powerpoint/2010/main" val="2913407573"/>
              </p:ext>
            </p:extLst>
          </p:nvPr>
        </p:nvGraphicFramePr>
        <p:xfrm>
          <a:off x="393698" y="1229395"/>
          <a:ext cx="11353803" cy="1737360"/>
        </p:xfrm>
        <a:graphic>
          <a:graphicData uri="http://schemas.openxmlformats.org/drawingml/2006/table">
            <a:tbl>
              <a:tblPr firstRow="1" bandRow="1">
                <a:tableStyleId>{5C22544A-7EE6-4342-B048-85BDC9FD1C3A}</a:tableStyleId>
              </a:tblPr>
              <a:tblGrid>
                <a:gridCol w="1615107">
                  <a:extLst>
                    <a:ext uri="{9D8B030D-6E8A-4147-A177-3AD203B41FA5}">
                      <a16:colId xmlns:a16="http://schemas.microsoft.com/office/drawing/2014/main" val="3057244008"/>
                    </a:ext>
                  </a:extLst>
                </a:gridCol>
                <a:gridCol w="1471486">
                  <a:extLst>
                    <a:ext uri="{9D8B030D-6E8A-4147-A177-3AD203B41FA5}">
                      <a16:colId xmlns:a16="http://schemas.microsoft.com/office/drawing/2014/main" val="1074707143"/>
                    </a:ext>
                  </a:extLst>
                </a:gridCol>
                <a:gridCol w="1471486">
                  <a:extLst>
                    <a:ext uri="{9D8B030D-6E8A-4147-A177-3AD203B41FA5}">
                      <a16:colId xmlns:a16="http://schemas.microsoft.com/office/drawing/2014/main" val="1394860318"/>
                    </a:ext>
                  </a:extLst>
                </a:gridCol>
                <a:gridCol w="1410051">
                  <a:extLst>
                    <a:ext uri="{9D8B030D-6E8A-4147-A177-3AD203B41FA5}">
                      <a16:colId xmlns:a16="http://schemas.microsoft.com/office/drawing/2014/main" val="2248440983"/>
                    </a:ext>
                  </a:extLst>
                </a:gridCol>
                <a:gridCol w="1150393">
                  <a:extLst>
                    <a:ext uri="{9D8B030D-6E8A-4147-A177-3AD203B41FA5}">
                      <a16:colId xmlns:a16="http://schemas.microsoft.com/office/drawing/2014/main" val="62162768"/>
                    </a:ext>
                  </a:extLst>
                </a:gridCol>
                <a:gridCol w="1965887">
                  <a:extLst>
                    <a:ext uri="{9D8B030D-6E8A-4147-A177-3AD203B41FA5}">
                      <a16:colId xmlns:a16="http://schemas.microsoft.com/office/drawing/2014/main" val="2991143516"/>
                    </a:ext>
                  </a:extLst>
                </a:gridCol>
                <a:gridCol w="1090012">
                  <a:extLst>
                    <a:ext uri="{9D8B030D-6E8A-4147-A177-3AD203B41FA5}">
                      <a16:colId xmlns:a16="http://schemas.microsoft.com/office/drawing/2014/main" val="3109178983"/>
                    </a:ext>
                  </a:extLst>
                </a:gridCol>
                <a:gridCol w="1179381">
                  <a:extLst>
                    <a:ext uri="{9D8B030D-6E8A-4147-A177-3AD203B41FA5}">
                      <a16:colId xmlns:a16="http://schemas.microsoft.com/office/drawing/2014/main" val="2666308902"/>
                    </a:ext>
                  </a:extLst>
                </a:gridCol>
              </a:tblGrid>
              <a:tr h="512534">
                <a:tc>
                  <a:txBody>
                    <a:bodyPr/>
                    <a:lstStyle/>
                    <a:p>
                      <a:pPr algn="ctr"/>
                      <a:r>
                        <a:rPr lang="az-Latn-AZ" sz="1600" dirty="0"/>
                        <a:t>Model</a:t>
                      </a:r>
                      <a:endParaRPr lang="en-US" sz="1600" dirty="0"/>
                    </a:p>
                  </a:txBody>
                  <a:tcPr anchor="ctr"/>
                </a:tc>
                <a:tc>
                  <a:txBody>
                    <a:bodyPr/>
                    <a:lstStyle/>
                    <a:p>
                      <a:pPr algn="ctr"/>
                      <a:r>
                        <a:rPr lang="az-Latn-AZ" sz="1600" dirty="0"/>
                        <a:t>Mövqe təyin etmə dəqiqliyi</a:t>
                      </a:r>
                      <a:endParaRPr lang="en-US" sz="1600" dirty="0"/>
                    </a:p>
                  </a:txBody>
                  <a:tcPr anchor="ctr"/>
                </a:tc>
                <a:tc>
                  <a:txBody>
                    <a:bodyPr/>
                    <a:lstStyle/>
                    <a:p>
                      <a:pPr algn="ctr"/>
                      <a:r>
                        <a:rPr lang="en-US" sz="1600" b="1" i="0" u="none" strike="noStrike" kern="1200" dirty="0">
                          <a:solidFill>
                            <a:schemeClr val="lt1"/>
                          </a:solidFill>
                          <a:effectLst/>
                          <a:latin typeface="+mn-lt"/>
                          <a:ea typeface="+mn-ea"/>
                          <a:cs typeface="+mn-cs"/>
                        </a:rPr>
                        <a:t>Yeniləmə dərəcəsi</a:t>
                      </a:r>
                      <a:endParaRPr lang="en-US" sz="1600" b="1" dirty="0"/>
                    </a:p>
                  </a:txBody>
                  <a:tcPr anchor="ctr"/>
                </a:tc>
                <a:tc>
                  <a:txBody>
                    <a:bodyPr/>
                    <a:lstStyle/>
                    <a:p>
                      <a:pPr algn="ctr"/>
                      <a:r>
                        <a:rPr lang="az-Latn-AZ" sz="1600" dirty="0"/>
                        <a:t>Enerji sərfiyyatı</a:t>
                      </a:r>
                      <a:endParaRPr lang="en-US" sz="1600" dirty="0"/>
                    </a:p>
                  </a:txBody>
                  <a:tcPr anchor="ctr"/>
                </a:tc>
                <a:tc>
                  <a:txBody>
                    <a:bodyPr/>
                    <a:lstStyle/>
                    <a:p>
                      <a:pPr algn="ctr"/>
                      <a:r>
                        <a:rPr lang="az-Latn-AZ" sz="1600" dirty="0"/>
                        <a:t>GÇİO</a:t>
                      </a:r>
                      <a:endParaRPr lang="en-US" sz="1600" dirty="0"/>
                    </a:p>
                  </a:txBody>
                  <a:tcPr anchor="ctr"/>
                </a:tc>
                <a:tc>
                  <a:txBody>
                    <a:bodyPr/>
                    <a:lstStyle/>
                    <a:p>
                      <a:pPr algn="ctr"/>
                      <a:r>
                        <a:rPr lang="az-Latn-AZ" sz="1600" dirty="0"/>
                        <a:t>Ölçüsü</a:t>
                      </a:r>
                      <a:endParaRPr lang="en-US" sz="1600" dirty="0"/>
                    </a:p>
                  </a:txBody>
                  <a:tcPr anchor="ctr"/>
                </a:tc>
                <a:tc>
                  <a:txBody>
                    <a:bodyPr/>
                    <a:lstStyle/>
                    <a:p>
                      <a:pPr algn="ctr"/>
                      <a:r>
                        <a:rPr lang="az-Latn-AZ" sz="1600" dirty="0"/>
                        <a:t>Çəkisi</a:t>
                      </a:r>
                      <a:endParaRPr lang="en-US" sz="1600" dirty="0"/>
                    </a:p>
                  </a:txBody>
                  <a:tcPr anchor="ctr"/>
                </a:tc>
                <a:tc>
                  <a:txBody>
                    <a:bodyPr/>
                    <a:lstStyle/>
                    <a:p>
                      <a:pPr algn="ctr"/>
                      <a:r>
                        <a:rPr lang="az-Latn-AZ" sz="1600" dirty="0"/>
                        <a:t>Qiyməti</a:t>
                      </a:r>
                      <a:endParaRPr lang="en-US" sz="1600" dirty="0"/>
                    </a:p>
                  </a:txBody>
                  <a:tcPr anchor="ctr"/>
                </a:tc>
                <a:extLst>
                  <a:ext uri="{0D108BD9-81ED-4DB2-BD59-A6C34878D82A}">
                    <a16:rowId xmlns:a16="http://schemas.microsoft.com/office/drawing/2014/main" val="1405486666"/>
                  </a:ext>
                </a:extLst>
              </a:tr>
              <a:tr h="512534">
                <a:tc>
                  <a:txBody>
                    <a:bodyPr/>
                    <a:lstStyle/>
                    <a:p>
                      <a:pPr algn="ctr"/>
                      <a:r>
                        <a:rPr lang="az-Latn-AZ" sz="1600" dirty="0"/>
                        <a:t>Adafruit Ultimate GPS</a:t>
                      </a:r>
                      <a:endParaRPr lang="en-US" sz="1600" dirty="0"/>
                    </a:p>
                  </a:txBody>
                  <a:tcPr anchor="ctr">
                    <a:solidFill>
                      <a:srgbClr val="FFFF00"/>
                    </a:solidFill>
                  </a:tcPr>
                </a:tc>
                <a:tc>
                  <a:txBody>
                    <a:bodyPr/>
                    <a:lstStyle/>
                    <a:p>
                      <a:pPr algn="ctr"/>
                      <a:r>
                        <a:rPr lang="en-US" sz="1600" b="0" dirty="0"/>
                        <a:t>1.8m</a:t>
                      </a:r>
                      <a:endParaRPr lang="en-US" sz="1600" dirty="0"/>
                    </a:p>
                  </a:txBody>
                  <a:tcPr anchor="ctr">
                    <a:solidFill>
                      <a:srgbClr val="FFFF00"/>
                    </a:solidFill>
                  </a:tcPr>
                </a:tc>
                <a:tc>
                  <a:txBody>
                    <a:bodyPr/>
                    <a:lstStyle/>
                    <a:p>
                      <a:pPr algn="ctr"/>
                      <a:r>
                        <a:rPr lang="en-US" sz="1600" dirty="0"/>
                        <a:t>1 ~ 10Hz</a:t>
                      </a:r>
                    </a:p>
                  </a:txBody>
                  <a:tcPr anchor="ctr">
                    <a:solidFill>
                      <a:srgbClr val="FFFF00"/>
                    </a:solidFill>
                  </a:tcPr>
                </a:tc>
                <a:tc>
                  <a:txBody>
                    <a:bodyPr/>
                    <a:lstStyle/>
                    <a:p>
                      <a:pPr algn="ctr"/>
                      <a:r>
                        <a:rPr lang="en-US" sz="1600" dirty="0"/>
                        <a:t>3 ~ 5.5V</a:t>
                      </a:r>
                    </a:p>
                  </a:txBody>
                  <a:tcPr anchor="ctr">
                    <a:solidFill>
                      <a:srgbClr val="FFFF00"/>
                    </a:solidFill>
                  </a:tcPr>
                </a:tc>
                <a:tc>
                  <a:txBody>
                    <a:bodyPr/>
                    <a:lstStyle/>
                    <a:p>
                      <a:pPr algn="ctr"/>
                      <a:r>
                        <a:rPr lang="az-Latn-AZ" sz="1600" dirty="0"/>
                        <a:t>UART</a:t>
                      </a:r>
                      <a:endParaRPr lang="en-US" sz="1600" dirty="0"/>
                    </a:p>
                  </a:txBody>
                  <a:tcPr anchor="ctr">
                    <a:solidFill>
                      <a:srgbClr val="FFFF00"/>
                    </a:solidFill>
                  </a:tcPr>
                </a:tc>
                <a:tc>
                  <a:txBody>
                    <a:bodyPr/>
                    <a:lstStyle/>
                    <a:p>
                      <a:pPr algn="ctr"/>
                      <a:r>
                        <a:rPr lang="en-US" sz="1600" dirty="0"/>
                        <a:t>15.0 x 15.0 x 4.0 mm</a:t>
                      </a:r>
                    </a:p>
                  </a:txBody>
                  <a:tcPr anchor="ctr">
                    <a:solidFill>
                      <a:srgbClr val="FFFF00"/>
                    </a:solidFill>
                  </a:tcPr>
                </a:tc>
                <a:tc>
                  <a:txBody>
                    <a:bodyPr/>
                    <a:lstStyle/>
                    <a:p>
                      <a:pPr algn="ctr"/>
                      <a:r>
                        <a:rPr lang="en-US" sz="1600" dirty="0"/>
                        <a:t>8.5 qr</a:t>
                      </a:r>
                    </a:p>
                  </a:txBody>
                  <a:tcPr anchor="ctr">
                    <a:solidFill>
                      <a:srgbClr val="FFFF00"/>
                    </a:solidFill>
                  </a:tcPr>
                </a:tc>
                <a:tc>
                  <a:txBody>
                    <a:bodyPr/>
                    <a:lstStyle/>
                    <a:p>
                      <a:pPr algn="ctr"/>
                      <a:r>
                        <a:rPr lang="en-US" sz="1600" dirty="0"/>
                        <a:t>$40</a:t>
                      </a:r>
                    </a:p>
                  </a:txBody>
                  <a:tcPr anchor="ctr">
                    <a:solidFill>
                      <a:srgbClr val="FFFF00"/>
                    </a:solidFill>
                  </a:tcPr>
                </a:tc>
                <a:extLst>
                  <a:ext uri="{0D108BD9-81ED-4DB2-BD59-A6C34878D82A}">
                    <a16:rowId xmlns:a16="http://schemas.microsoft.com/office/drawing/2014/main" val="3007195296"/>
                  </a:ext>
                </a:extLst>
              </a:tr>
              <a:tr h="512534">
                <a:tc>
                  <a:txBody>
                    <a:bodyPr/>
                    <a:lstStyle/>
                    <a:p>
                      <a:pPr algn="ctr"/>
                      <a:r>
                        <a:rPr lang="az-Latn-AZ" sz="1600" dirty="0"/>
                        <a:t>Go</a:t>
                      </a:r>
                      <a:r>
                        <a:rPr lang="en-US" sz="1600" dirty="0"/>
                        <a:t>w</a:t>
                      </a:r>
                      <a:r>
                        <a:rPr lang="az-Latn-AZ" sz="1600" dirty="0"/>
                        <a:t>oops U-Blox NEO-6M</a:t>
                      </a:r>
                      <a:endParaRPr lang="en-US" sz="1600" dirty="0"/>
                    </a:p>
                  </a:txBody>
                  <a:tcPr anchor="ctr"/>
                </a:tc>
                <a:tc>
                  <a:txBody>
                    <a:bodyPr/>
                    <a:lstStyle/>
                    <a:p>
                      <a:pPr algn="ctr"/>
                      <a:r>
                        <a:rPr lang="en-US" sz="1600" dirty="0"/>
                        <a:t>&gt;3m</a:t>
                      </a:r>
                    </a:p>
                  </a:txBody>
                  <a:tcPr anchor="ctr"/>
                </a:tc>
                <a:tc>
                  <a:txBody>
                    <a:bodyPr/>
                    <a:lstStyle/>
                    <a:p>
                      <a:pPr algn="ctr"/>
                      <a:r>
                        <a:rPr lang="en-US" sz="1600" dirty="0"/>
                        <a:t>1 ~ 5Hz</a:t>
                      </a:r>
                    </a:p>
                  </a:txBody>
                  <a:tcPr anchor="ctr"/>
                </a:tc>
                <a:tc>
                  <a:txBody>
                    <a:bodyPr/>
                    <a:lstStyle/>
                    <a:p>
                      <a:pPr algn="ctr"/>
                      <a:r>
                        <a:rPr lang="en-US" sz="1600" dirty="0"/>
                        <a:t>3 ~ 5V</a:t>
                      </a:r>
                    </a:p>
                  </a:txBody>
                  <a:tcPr anchor="ctr"/>
                </a:tc>
                <a:tc>
                  <a:txBody>
                    <a:bodyPr/>
                    <a:lstStyle/>
                    <a:p>
                      <a:pPr algn="ctr"/>
                      <a:r>
                        <a:rPr lang="en-US" sz="1600" dirty="0"/>
                        <a:t>I2C, UART</a:t>
                      </a:r>
                    </a:p>
                  </a:txBody>
                  <a:tcPr anchor="ctr"/>
                </a:tc>
                <a:tc>
                  <a:txBody>
                    <a:bodyPr/>
                    <a:lstStyle/>
                    <a:p>
                      <a:pPr algn="ctr"/>
                      <a:r>
                        <a:rPr lang="en-US" sz="1600" dirty="0"/>
                        <a:t>25.5 x 31.5  x 4.6 mm</a:t>
                      </a:r>
                    </a:p>
                  </a:txBody>
                  <a:tcPr anchor="ctr"/>
                </a:tc>
                <a:tc>
                  <a:txBody>
                    <a:bodyPr/>
                    <a:lstStyle/>
                    <a:p>
                      <a:pPr algn="ctr"/>
                      <a:r>
                        <a:rPr lang="en-US" sz="1600" dirty="0"/>
                        <a:t>25</a:t>
                      </a:r>
                      <a:r>
                        <a:rPr lang="az-Latn-AZ" sz="1600" dirty="0"/>
                        <a:t> qr</a:t>
                      </a:r>
                      <a:endParaRPr lang="en-US" sz="1600" dirty="0"/>
                    </a:p>
                  </a:txBody>
                  <a:tcPr anchor="ctr"/>
                </a:tc>
                <a:tc>
                  <a:txBody>
                    <a:bodyPr/>
                    <a:lstStyle/>
                    <a:p>
                      <a:pPr algn="ctr"/>
                      <a:r>
                        <a:rPr lang="en-US" sz="1600" dirty="0"/>
                        <a:t>$21</a:t>
                      </a:r>
                    </a:p>
                  </a:txBody>
                  <a:tcPr anchor="ctr"/>
                </a:tc>
                <a:extLst>
                  <a:ext uri="{0D108BD9-81ED-4DB2-BD59-A6C34878D82A}">
                    <a16:rowId xmlns:a16="http://schemas.microsoft.com/office/drawing/2014/main" val="4103464438"/>
                  </a:ext>
                </a:extLst>
              </a:tr>
            </a:tbl>
          </a:graphicData>
        </a:graphic>
      </p:graphicFrame>
      <p:pic>
        <p:nvPicPr>
          <p:cNvPr id="8" name="Picture 7" descr="A circuit board&#10;&#10;Description generated with very high confidence">
            <a:extLst>
              <a:ext uri="{FF2B5EF4-FFF2-40B4-BE49-F238E27FC236}">
                <a16:creationId xmlns:a16="http://schemas.microsoft.com/office/drawing/2014/main" id="{E24F3625-0827-45AA-8E42-DA7142DDA5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387" y="3240507"/>
            <a:ext cx="2574705" cy="2574705"/>
          </a:xfrm>
          <a:prstGeom prst="rect">
            <a:avLst/>
          </a:prstGeom>
        </p:spPr>
      </p:pic>
      <p:sp>
        <p:nvSpPr>
          <p:cNvPr id="13" name="TextBox 12">
            <a:extLst>
              <a:ext uri="{FF2B5EF4-FFF2-40B4-BE49-F238E27FC236}">
                <a16:creationId xmlns:a16="http://schemas.microsoft.com/office/drawing/2014/main" id="{322C0B20-1DB2-4BF4-ABE5-914F99C76ABE}"/>
              </a:ext>
            </a:extLst>
          </p:cNvPr>
          <p:cNvSpPr txBox="1"/>
          <p:nvPr/>
        </p:nvSpPr>
        <p:spPr>
          <a:xfrm>
            <a:off x="382951" y="3543438"/>
            <a:ext cx="4450862"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a:t>
            </a:r>
            <a:r>
              <a:rPr lang="en-US" sz="2000" b="1" dirty="0">
                <a:solidFill>
                  <a:srgbClr val="00B050"/>
                </a:solidFill>
              </a:rPr>
              <a:t>Adafruit Ultimate GPS</a:t>
            </a:r>
          </a:p>
        </p:txBody>
      </p:sp>
      <p:sp>
        <p:nvSpPr>
          <p:cNvPr id="14" name="TextBox 13">
            <a:extLst>
              <a:ext uri="{FF2B5EF4-FFF2-40B4-BE49-F238E27FC236}">
                <a16:creationId xmlns:a16="http://schemas.microsoft.com/office/drawing/2014/main" id="{FB94FB0C-13C7-4043-8D55-F78499D2FD37}"/>
              </a:ext>
            </a:extLst>
          </p:cNvPr>
          <p:cNvSpPr txBox="1"/>
          <p:nvPr/>
        </p:nvSpPr>
        <p:spPr>
          <a:xfrm>
            <a:off x="382951" y="4103184"/>
            <a:ext cx="8283332" cy="1754326"/>
          </a:xfrm>
          <a:prstGeom prst="rect">
            <a:avLst/>
          </a:prstGeom>
          <a:noFill/>
        </p:spPr>
        <p:txBody>
          <a:bodyPr wrap="square" rtlCol="0">
            <a:spAutoFit/>
          </a:bodyPr>
          <a:lstStyle/>
          <a:p>
            <a:pPr marL="285750" indent="-285750">
              <a:buFont typeface="Arial" panose="020B0604020202020204" pitchFamily="34" charset="0"/>
              <a:buChar char="•"/>
            </a:pPr>
            <a:r>
              <a:rPr lang="az-Latn-AZ" dirty="0"/>
              <a:t>Yüksək dəqiqlik</a:t>
            </a:r>
          </a:p>
          <a:p>
            <a:pPr marL="285750" indent="-285750">
              <a:buFont typeface="Arial" panose="020B0604020202020204" pitchFamily="34" charset="0"/>
              <a:buChar char="•"/>
            </a:pPr>
            <a:r>
              <a:rPr lang="az-Latn-AZ" dirty="0"/>
              <a:t>Kiçik ölçü və yüngül çəki</a:t>
            </a:r>
          </a:p>
          <a:p>
            <a:pPr marL="285750" indent="-285750">
              <a:buFont typeface="Arial" panose="020B0604020202020204" pitchFamily="34" charset="0"/>
              <a:buChar char="•"/>
            </a:pPr>
            <a:r>
              <a:rPr lang="az-Latn-AZ" dirty="0"/>
              <a:t>Tez yeniləmə dərəcəsi</a:t>
            </a:r>
          </a:p>
          <a:p>
            <a:pPr marL="285750" indent="-285750">
              <a:buFont typeface="Arial" panose="020B0604020202020204" pitchFamily="34" charset="0"/>
              <a:buChar char="•"/>
            </a:pPr>
            <a:r>
              <a:rPr lang="az-Latn-AZ" dirty="0"/>
              <a:t>-165dBm izləmə həssaslığı</a:t>
            </a:r>
          </a:p>
          <a:p>
            <a:pPr marL="285750" indent="-285750">
              <a:buFont typeface="Arial" panose="020B0604020202020204" pitchFamily="34" charset="0"/>
              <a:buChar char="•"/>
            </a:pPr>
            <a:r>
              <a:rPr lang="az-Latn-AZ" dirty="0"/>
              <a:t>-145dBm aşkarlama həssaslığı</a:t>
            </a:r>
          </a:p>
          <a:p>
            <a:pPr marL="285750" indent="-285750">
              <a:buFont typeface="Arial" panose="020B0604020202020204" pitchFamily="34" charset="0"/>
              <a:buChar char="•"/>
            </a:pPr>
            <a:endParaRPr lang="az-Latn-AZ" dirty="0"/>
          </a:p>
        </p:txBody>
      </p:sp>
    </p:spTree>
    <p:extLst>
      <p:ext uri="{BB962C8B-B14F-4D97-AF65-F5344CB8AC3E}">
        <p14:creationId xmlns:p14="http://schemas.microsoft.com/office/powerpoint/2010/main" val="1915895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458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Kamera modulunun seçilməsi və əsaslandırılması</a:t>
            </a:r>
          </a:p>
        </p:txBody>
      </p:sp>
      <p:sp>
        <p:nvSpPr>
          <p:cNvPr id="2" name="Slide Number Placeholder 1"/>
          <p:cNvSpPr>
            <a:spLocks noGrp="1"/>
          </p:cNvSpPr>
          <p:nvPr>
            <p:ph type="sldNum" sz="quarter" idx="12"/>
          </p:nvPr>
        </p:nvSpPr>
        <p:spPr/>
        <p:txBody>
          <a:bodyPr/>
          <a:lstStyle/>
          <a:p>
            <a:fld id="{5EDEA8DC-2C19-4624-B6C2-CB92A968E07B}" type="slidenum">
              <a:rPr lang="en-US" smtClean="0"/>
              <a:t>33</a:t>
            </a:fld>
            <a:endParaRPr lang="en-US" dirty="0"/>
          </a:p>
        </p:txBody>
      </p:sp>
      <p:pic>
        <p:nvPicPr>
          <p:cNvPr id="15" name="Picture 14">
            <a:extLst>
              <a:ext uri="{FF2B5EF4-FFF2-40B4-BE49-F238E27FC236}">
                <a16:creationId xmlns:a16="http://schemas.microsoft.com/office/drawing/2014/main" id="{C4B6AF32-4EB4-4649-A707-7D873C87F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46E4CBC7-3297-4E95-91DB-A0B6B2B8D792}"/>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C8D39578-F6DB-4BB1-908C-44DB5B4C618E}"/>
              </a:ext>
            </a:extLst>
          </p:cNvPr>
          <p:cNvGraphicFramePr>
            <a:graphicFrameLocks noGrp="1"/>
          </p:cNvGraphicFramePr>
          <p:nvPr>
            <p:extLst>
              <p:ext uri="{D42A27DB-BD31-4B8C-83A1-F6EECF244321}">
                <p14:modId xmlns:p14="http://schemas.microsoft.com/office/powerpoint/2010/main" val="982299617"/>
              </p:ext>
            </p:extLst>
          </p:nvPr>
        </p:nvGraphicFramePr>
        <p:xfrm>
          <a:off x="393700" y="1190379"/>
          <a:ext cx="11353800" cy="2509267"/>
        </p:xfrm>
        <a:graphic>
          <a:graphicData uri="http://schemas.openxmlformats.org/drawingml/2006/table">
            <a:tbl>
              <a:tblPr firstRow="1" bandRow="1">
                <a:tableStyleId>{5C22544A-7EE6-4342-B048-85BDC9FD1C3A}</a:tableStyleId>
              </a:tblPr>
              <a:tblGrid>
                <a:gridCol w="1523023">
                  <a:extLst>
                    <a:ext uri="{9D8B030D-6E8A-4147-A177-3AD203B41FA5}">
                      <a16:colId xmlns:a16="http://schemas.microsoft.com/office/drawing/2014/main" val="1977333555"/>
                    </a:ext>
                  </a:extLst>
                </a:gridCol>
                <a:gridCol w="1315427">
                  <a:extLst>
                    <a:ext uri="{9D8B030D-6E8A-4147-A177-3AD203B41FA5}">
                      <a16:colId xmlns:a16="http://schemas.microsoft.com/office/drawing/2014/main" val="3095827723"/>
                    </a:ext>
                  </a:extLst>
                </a:gridCol>
                <a:gridCol w="1586035">
                  <a:extLst>
                    <a:ext uri="{9D8B030D-6E8A-4147-A177-3AD203B41FA5}">
                      <a16:colId xmlns:a16="http://schemas.microsoft.com/office/drawing/2014/main" val="1704985386"/>
                    </a:ext>
                  </a:extLst>
                </a:gridCol>
                <a:gridCol w="1252415">
                  <a:extLst>
                    <a:ext uri="{9D8B030D-6E8A-4147-A177-3AD203B41FA5}">
                      <a16:colId xmlns:a16="http://schemas.microsoft.com/office/drawing/2014/main" val="961816166"/>
                    </a:ext>
                  </a:extLst>
                </a:gridCol>
                <a:gridCol w="1419225">
                  <a:extLst>
                    <a:ext uri="{9D8B030D-6E8A-4147-A177-3AD203B41FA5}">
                      <a16:colId xmlns:a16="http://schemas.microsoft.com/office/drawing/2014/main" val="3571645584"/>
                    </a:ext>
                  </a:extLst>
                </a:gridCol>
                <a:gridCol w="1419225">
                  <a:extLst>
                    <a:ext uri="{9D8B030D-6E8A-4147-A177-3AD203B41FA5}">
                      <a16:colId xmlns:a16="http://schemas.microsoft.com/office/drawing/2014/main" val="4289973646"/>
                    </a:ext>
                  </a:extLst>
                </a:gridCol>
                <a:gridCol w="1419225">
                  <a:extLst>
                    <a:ext uri="{9D8B030D-6E8A-4147-A177-3AD203B41FA5}">
                      <a16:colId xmlns:a16="http://schemas.microsoft.com/office/drawing/2014/main" val="2915842601"/>
                    </a:ext>
                  </a:extLst>
                </a:gridCol>
                <a:gridCol w="1419225">
                  <a:extLst>
                    <a:ext uri="{9D8B030D-6E8A-4147-A177-3AD203B41FA5}">
                      <a16:colId xmlns:a16="http://schemas.microsoft.com/office/drawing/2014/main" val="4132941789"/>
                    </a:ext>
                  </a:extLst>
                </a:gridCol>
              </a:tblGrid>
              <a:tr h="711139">
                <a:tc>
                  <a:txBody>
                    <a:bodyPr/>
                    <a:lstStyle/>
                    <a:p>
                      <a:pPr algn="ctr"/>
                      <a:r>
                        <a:rPr lang="en-US" sz="1600" dirty="0"/>
                        <a:t>Model</a:t>
                      </a:r>
                    </a:p>
                  </a:txBody>
                  <a:tcPr anchor="ctr"/>
                </a:tc>
                <a:tc>
                  <a:txBody>
                    <a:bodyPr/>
                    <a:lstStyle/>
                    <a:p>
                      <a:pPr algn="ctr"/>
                      <a:r>
                        <a:rPr lang="en-US" sz="1600" dirty="0"/>
                        <a:t>Ay</a:t>
                      </a:r>
                      <a:r>
                        <a:rPr lang="az-Latn-AZ" sz="1600" dirty="0"/>
                        <a:t>ırdetmə həssaslığı</a:t>
                      </a:r>
                      <a:endParaRPr lang="en-US" sz="1600" dirty="0"/>
                    </a:p>
                  </a:txBody>
                  <a:tcPr anchor="ctr"/>
                </a:tc>
                <a:tc>
                  <a:txBody>
                    <a:bodyPr/>
                    <a:lstStyle/>
                    <a:p>
                      <a:pPr algn="ctr"/>
                      <a:r>
                        <a:rPr lang="az-Latn-AZ" sz="1600" dirty="0"/>
                        <a:t>Ölçüsü</a:t>
                      </a:r>
                      <a:endParaRPr lang="en-US" sz="1600" dirty="0"/>
                    </a:p>
                  </a:txBody>
                  <a:tcPr anchor="ctr"/>
                </a:tc>
                <a:tc>
                  <a:txBody>
                    <a:bodyPr/>
                    <a:lstStyle/>
                    <a:p>
                      <a:pPr algn="ctr"/>
                      <a:r>
                        <a:rPr lang="az-Latn-AZ" sz="1600" dirty="0"/>
                        <a:t>Çəkisi</a:t>
                      </a:r>
                      <a:endParaRPr lang="en-US" sz="1600" dirty="0"/>
                    </a:p>
                  </a:txBody>
                  <a:tcPr anchor="ctr"/>
                </a:tc>
                <a:tc>
                  <a:txBody>
                    <a:bodyPr/>
                    <a:lstStyle/>
                    <a:p>
                      <a:pPr algn="ctr"/>
                      <a:r>
                        <a:rPr lang="az-Latn-AZ" sz="1600" dirty="0"/>
                        <a:t>Enerji sərfiyyatı</a:t>
                      </a:r>
                      <a:endParaRPr lang="en-US" sz="1600" dirty="0"/>
                    </a:p>
                  </a:txBody>
                  <a:tcPr anchor="ctr"/>
                </a:tc>
                <a:tc>
                  <a:txBody>
                    <a:bodyPr/>
                    <a:lstStyle/>
                    <a:p>
                      <a:pPr algn="ctr"/>
                      <a:r>
                        <a:rPr lang="az-Latn-AZ" sz="1600" dirty="0"/>
                        <a:t>GÇİO</a:t>
                      </a:r>
                      <a:endParaRPr lang="en-US" sz="1600" dirty="0"/>
                    </a:p>
                  </a:txBody>
                  <a:tcPr anchor="ctr"/>
                </a:tc>
                <a:tc>
                  <a:txBody>
                    <a:bodyPr/>
                    <a:lstStyle/>
                    <a:p>
                      <a:pPr algn="ctr"/>
                      <a:r>
                        <a:rPr lang="az-Latn-AZ" sz="1600" dirty="0"/>
                        <a:t>Yaddaş qurğusu</a:t>
                      </a:r>
                      <a:endParaRPr lang="en-US" sz="1600" dirty="0"/>
                    </a:p>
                  </a:txBody>
                  <a:tcPr anchor="ctr"/>
                </a:tc>
                <a:tc>
                  <a:txBody>
                    <a:bodyPr/>
                    <a:lstStyle/>
                    <a:p>
                      <a:pPr algn="ctr"/>
                      <a:r>
                        <a:rPr lang="az-Latn-AZ" sz="1600" dirty="0"/>
                        <a:t>Qiyməti</a:t>
                      </a:r>
                      <a:endParaRPr lang="en-US" sz="1600" dirty="0"/>
                    </a:p>
                  </a:txBody>
                  <a:tcPr anchor="ctr"/>
                </a:tc>
                <a:extLst>
                  <a:ext uri="{0D108BD9-81ED-4DB2-BD59-A6C34878D82A}">
                    <a16:rowId xmlns:a16="http://schemas.microsoft.com/office/drawing/2014/main" val="3516717169"/>
                  </a:ext>
                </a:extLst>
              </a:tr>
              <a:tr h="599376">
                <a:tc>
                  <a:txBody>
                    <a:bodyPr/>
                    <a:lstStyle/>
                    <a:p>
                      <a:pPr algn="ctr"/>
                      <a:r>
                        <a:rPr lang="az-Latn-AZ" sz="1600" dirty="0"/>
                        <a:t>OV5642 +  arducam shield</a:t>
                      </a:r>
                      <a:endParaRPr lang="en-US" sz="1600" dirty="0"/>
                    </a:p>
                  </a:txBody>
                  <a:tcPr anchor="ctr">
                    <a:solidFill>
                      <a:srgbClr val="FFFF00"/>
                    </a:solidFill>
                  </a:tcPr>
                </a:tc>
                <a:tc>
                  <a:txBody>
                    <a:bodyPr/>
                    <a:lstStyle/>
                    <a:p>
                      <a:pPr algn="ctr"/>
                      <a:r>
                        <a:rPr lang="en-US" sz="1600" dirty="0"/>
                        <a:t>5MP</a:t>
                      </a:r>
                    </a:p>
                  </a:txBody>
                  <a:tcPr anchor="ctr">
                    <a:solidFill>
                      <a:srgbClr val="FFFF00"/>
                    </a:solidFill>
                  </a:tcPr>
                </a:tc>
                <a:tc>
                  <a:txBody>
                    <a:bodyPr/>
                    <a:lstStyle/>
                    <a:p>
                      <a:pPr algn="ctr"/>
                      <a:r>
                        <a:rPr lang="az-Latn-AZ" sz="1600" dirty="0"/>
                        <a:t>34 x 24 mm</a:t>
                      </a:r>
                      <a:endParaRPr lang="en-US" sz="1600" dirty="0"/>
                    </a:p>
                  </a:txBody>
                  <a:tcPr anchor="ctr">
                    <a:solidFill>
                      <a:srgbClr val="FFFF00"/>
                    </a:solidFill>
                  </a:tcPr>
                </a:tc>
                <a:tc>
                  <a:txBody>
                    <a:bodyPr/>
                    <a:lstStyle/>
                    <a:p>
                      <a:pPr algn="ctr"/>
                      <a:r>
                        <a:rPr lang="az-Latn-AZ" sz="1600" dirty="0"/>
                        <a:t>20 qr</a:t>
                      </a:r>
                      <a:endParaRPr lang="en-US" sz="1600" dirty="0"/>
                    </a:p>
                  </a:txBody>
                  <a:tcPr anchor="ctr">
                    <a:solidFill>
                      <a:srgbClr val="FFFF00"/>
                    </a:solidFill>
                  </a:tcPr>
                </a:tc>
                <a:tc>
                  <a:txBody>
                    <a:bodyPr/>
                    <a:lstStyle/>
                    <a:p>
                      <a:pPr algn="ctr"/>
                      <a:r>
                        <a:rPr lang="az-Latn-AZ" sz="1600" dirty="0"/>
                        <a:t>3.3 ~ 5V</a:t>
                      </a:r>
                      <a:endParaRPr lang="en-US" sz="1600" dirty="0"/>
                    </a:p>
                  </a:txBody>
                  <a:tcPr anchor="ctr">
                    <a:solidFill>
                      <a:srgbClr val="FFFF00"/>
                    </a:solidFill>
                  </a:tcPr>
                </a:tc>
                <a:tc>
                  <a:txBody>
                    <a:bodyPr/>
                    <a:lstStyle/>
                    <a:p>
                      <a:pPr algn="ctr"/>
                      <a:r>
                        <a:rPr lang="en-US" sz="1600" dirty="0"/>
                        <a:t>I2C, SPI</a:t>
                      </a:r>
                    </a:p>
                  </a:txBody>
                  <a:tcPr anchor="ctr">
                    <a:solidFill>
                      <a:srgbClr val="FFFF00"/>
                    </a:solidFill>
                  </a:tcPr>
                </a:tc>
                <a:tc>
                  <a:txBody>
                    <a:bodyPr/>
                    <a:lstStyle/>
                    <a:p>
                      <a:pPr algn="ctr"/>
                      <a:r>
                        <a:rPr lang="en-US" sz="1600" dirty="0"/>
                        <a:t>-</a:t>
                      </a:r>
                      <a:r>
                        <a:rPr lang="az-Latn-AZ" sz="1600" dirty="0"/>
                        <a:t>--</a:t>
                      </a:r>
                      <a:endParaRPr lang="en-US" sz="1600" dirty="0"/>
                    </a:p>
                  </a:txBody>
                  <a:tcPr anchor="ctr">
                    <a:solidFill>
                      <a:srgbClr val="FFFF00"/>
                    </a:solidFill>
                  </a:tcPr>
                </a:tc>
                <a:tc>
                  <a:txBody>
                    <a:bodyPr/>
                    <a:lstStyle/>
                    <a:p>
                      <a:pPr algn="ctr"/>
                      <a:r>
                        <a:rPr lang="en-US" sz="1600" dirty="0"/>
                        <a:t>$</a:t>
                      </a:r>
                      <a:r>
                        <a:rPr lang="az-Latn-AZ" sz="1600" dirty="0"/>
                        <a:t>40</a:t>
                      </a:r>
                      <a:endParaRPr lang="en-US" sz="1600" dirty="0"/>
                    </a:p>
                  </a:txBody>
                  <a:tcPr anchor="ctr">
                    <a:solidFill>
                      <a:srgbClr val="FFFF00"/>
                    </a:solidFill>
                  </a:tcPr>
                </a:tc>
                <a:extLst>
                  <a:ext uri="{0D108BD9-81ED-4DB2-BD59-A6C34878D82A}">
                    <a16:rowId xmlns:a16="http://schemas.microsoft.com/office/drawing/2014/main" val="3009564764"/>
                  </a:ext>
                </a:extLst>
              </a:tr>
              <a:tr h="599376">
                <a:tc>
                  <a:txBody>
                    <a:bodyPr/>
                    <a:lstStyle/>
                    <a:p>
                      <a:pPr algn="ctr"/>
                      <a:r>
                        <a:rPr lang="az-Latn-AZ" sz="1600" dirty="0"/>
                        <a:t>Y3000</a:t>
                      </a:r>
                      <a:endParaRPr lang="en-US" sz="1600" dirty="0"/>
                    </a:p>
                  </a:txBody>
                  <a:tcPr anchor="ctr"/>
                </a:tc>
                <a:tc>
                  <a:txBody>
                    <a:bodyPr/>
                    <a:lstStyle/>
                    <a:p>
                      <a:pPr algn="ctr"/>
                      <a:r>
                        <a:rPr lang="en-US" sz="1600" dirty="0"/>
                        <a:t>8MP</a:t>
                      </a:r>
                    </a:p>
                  </a:txBody>
                  <a:tcPr anchor="ctr"/>
                </a:tc>
                <a:tc>
                  <a:txBody>
                    <a:bodyPr/>
                    <a:lstStyle/>
                    <a:p>
                      <a:pPr algn="ctr"/>
                      <a:r>
                        <a:rPr lang="en-US" sz="1600" dirty="0"/>
                        <a:t>27 x 26 x 26 mm</a:t>
                      </a:r>
                    </a:p>
                  </a:txBody>
                  <a:tcPr anchor="ctr"/>
                </a:tc>
                <a:tc>
                  <a:txBody>
                    <a:bodyPr/>
                    <a:lstStyle/>
                    <a:p>
                      <a:pPr algn="ctr"/>
                      <a:r>
                        <a:rPr lang="en-US" sz="1600" dirty="0"/>
                        <a:t>11 qr</a:t>
                      </a:r>
                    </a:p>
                  </a:txBody>
                  <a:tcPr anchor="ctr"/>
                </a:tc>
                <a:tc>
                  <a:txBody>
                    <a:bodyPr/>
                    <a:lstStyle/>
                    <a:p>
                      <a:pPr algn="ctr"/>
                      <a:r>
                        <a:rPr lang="en-US" sz="1600" dirty="0"/>
                        <a:t>5V</a:t>
                      </a:r>
                    </a:p>
                  </a:txBody>
                  <a:tcPr anchor="ctr"/>
                </a:tc>
                <a:tc>
                  <a:txBody>
                    <a:bodyPr/>
                    <a:lstStyle/>
                    <a:p>
                      <a:pPr algn="ctr"/>
                      <a:r>
                        <a:rPr lang="en-US" sz="1600" dirty="0"/>
                        <a:t>-</a:t>
                      </a:r>
                      <a:r>
                        <a:rPr lang="az-Latn-AZ" sz="1600" dirty="0"/>
                        <a:t>--</a:t>
                      </a:r>
                      <a:endParaRPr lang="en-US" sz="1600" dirty="0"/>
                    </a:p>
                  </a:txBody>
                  <a:tcPr anchor="ctr"/>
                </a:tc>
                <a:tc>
                  <a:txBody>
                    <a:bodyPr/>
                    <a:lstStyle/>
                    <a:p>
                      <a:pPr algn="ctr"/>
                      <a:r>
                        <a:rPr lang="en-US" sz="1600" dirty="0"/>
                        <a:t>Daxili</a:t>
                      </a:r>
                    </a:p>
                  </a:txBody>
                  <a:tcPr anchor="ctr"/>
                </a:tc>
                <a:tc>
                  <a:txBody>
                    <a:bodyPr/>
                    <a:lstStyle/>
                    <a:p>
                      <a:pPr algn="ctr"/>
                      <a:r>
                        <a:rPr lang="en-US" sz="1600" dirty="0"/>
                        <a:t>$22</a:t>
                      </a:r>
                    </a:p>
                  </a:txBody>
                  <a:tcPr anchor="ctr"/>
                </a:tc>
                <a:extLst>
                  <a:ext uri="{0D108BD9-81ED-4DB2-BD59-A6C34878D82A}">
                    <a16:rowId xmlns:a16="http://schemas.microsoft.com/office/drawing/2014/main" val="803873635"/>
                  </a:ext>
                </a:extLst>
              </a:tr>
              <a:tr h="599376">
                <a:tc>
                  <a:txBody>
                    <a:bodyPr/>
                    <a:lstStyle/>
                    <a:p>
                      <a:pPr algn="ctr"/>
                      <a:r>
                        <a:rPr lang="az-Latn-AZ" sz="1600" dirty="0"/>
                        <a:t>OV7670</a:t>
                      </a:r>
                      <a:endParaRPr lang="en-US" sz="1600" dirty="0"/>
                    </a:p>
                  </a:txBody>
                  <a:tcPr anchor="ctr"/>
                </a:tc>
                <a:tc>
                  <a:txBody>
                    <a:bodyPr/>
                    <a:lstStyle/>
                    <a:p>
                      <a:pPr algn="ctr"/>
                      <a:r>
                        <a:rPr lang="en-US" sz="1600" dirty="0"/>
                        <a:t>0.3MP</a:t>
                      </a:r>
                    </a:p>
                  </a:txBody>
                  <a:tcPr anchor="ctr"/>
                </a:tc>
                <a:tc>
                  <a:txBody>
                    <a:bodyPr/>
                    <a:lstStyle/>
                    <a:p>
                      <a:pPr algn="ctr"/>
                      <a:r>
                        <a:rPr lang="en-US" sz="1600" dirty="0"/>
                        <a:t>30.5 x 30.5 mm</a:t>
                      </a:r>
                    </a:p>
                  </a:txBody>
                  <a:tcPr anchor="ctr"/>
                </a:tc>
                <a:tc>
                  <a:txBody>
                    <a:bodyPr/>
                    <a:lstStyle/>
                    <a:p>
                      <a:pPr algn="ctr"/>
                      <a:r>
                        <a:rPr lang="en-US" sz="1600" dirty="0"/>
                        <a:t>12 qr</a:t>
                      </a:r>
                    </a:p>
                  </a:txBody>
                  <a:tcPr anchor="ctr"/>
                </a:tc>
                <a:tc>
                  <a:txBody>
                    <a:bodyPr/>
                    <a:lstStyle/>
                    <a:p>
                      <a:pPr algn="ctr"/>
                      <a:r>
                        <a:rPr lang="en-US" sz="1600" dirty="0"/>
                        <a:t>2.5 ~ 3V</a:t>
                      </a:r>
                    </a:p>
                  </a:txBody>
                  <a:tcPr anchor="ctr"/>
                </a:tc>
                <a:tc>
                  <a:txBody>
                    <a:bodyPr/>
                    <a:lstStyle/>
                    <a:p>
                      <a:pPr algn="ctr"/>
                      <a:r>
                        <a:rPr lang="en-US" sz="1600" dirty="0"/>
                        <a:t>I2C</a:t>
                      </a:r>
                    </a:p>
                  </a:txBody>
                  <a:tcPr anchor="ctr"/>
                </a:tc>
                <a:tc>
                  <a:txBody>
                    <a:bodyPr/>
                    <a:lstStyle/>
                    <a:p>
                      <a:pPr algn="ctr"/>
                      <a:r>
                        <a:rPr lang="en-US" sz="1600" dirty="0"/>
                        <a:t>-</a:t>
                      </a:r>
                      <a:r>
                        <a:rPr lang="az-Latn-AZ" sz="1600" dirty="0"/>
                        <a:t>--</a:t>
                      </a:r>
                      <a:endParaRPr lang="en-US" sz="1600" dirty="0"/>
                    </a:p>
                  </a:txBody>
                  <a:tcPr anchor="ctr"/>
                </a:tc>
                <a:tc>
                  <a:txBody>
                    <a:bodyPr/>
                    <a:lstStyle/>
                    <a:p>
                      <a:pPr algn="ctr"/>
                      <a:r>
                        <a:rPr lang="en-US" sz="1600" dirty="0"/>
                        <a:t>$12</a:t>
                      </a:r>
                    </a:p>
                  </a:txBody>
                  <a:tcPr anchor="ctr"/>
                </a:tc>
                <a:extLst>
                  <a:ext uri="{0D108BD9-81ED-4DB2-BD59-A6C34878D82A}">
                    <a16:rowId xmlns:a16="http://schemas.microsoft.com/office/drawing/2014/main" val="3711613316"/>
                  </a:ext>
                </a:extLst>
              </a:tr>
            </a:tbl>
          </a:graphicData>
        </a:graphic>
      </p:graphicFrame>
      <p:pic>
        <p:nvPicPr>
          <p:cNvPr id="8" name="Picture 7" descr="A circuit board&#10;&#10;Description generated with high confidence">
            <a:extLst>
              <a:ext uri="{FF2B5EF4-FFF2-40B4-BE49-F238E27FC236}">
                <a16:creationId xmlns:a16="http://schemas.microsoft.com/office/drawing/2014/main" id="{1C525017-856F-491F-8640-EA7E3BF15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8607" y="3815969"/>
            <a:ext cx="1717431" cy="2356231"/>
          </a:xfrm>
          <a:prstGeom prst="rect">
            <a:avLst/>
          </a:prstGeom>
        </p:spPr>
      </p:pic>
      <p:sp>
        <p:nvSpPr>
          <p:cNvPr id="13" name="TextBox 12">
            <a:extLst>
              <a:ext uri="{FF2B5EF4-FFF2-40B4-BE49-F238E27FC236}">
                <a16:creationId xmlns:a16="http://schemas.microsoft.com/office/drawing/2014/main" id="{C85E3DCE-D806-4503-85A2-A1CB7637012A}"/>
              </a:ext>
            </a:extLst>
          </p:cNvPr>
          <p:cNvSpPr txBox="1"/>
          <p:nvPr/>
        </p:nvSpPr>
        <p:spPr>
          <a:xfrm>
            <a:off x="393700" y="3935015"/>
            <a:ext cx="4450862"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a:t>
            </a:r>
            <a:r>
              <a:rPr lang="en-US" sz="2000" b="1" dirty="0">
                <a:solidFill>
                  <a:srgbClr val="00B050"/>
                </a:solidFill>
              </a:rPr>
              <a:t>OV5642 + Arducam shield</a:t>
            </a:r>
          </a:p>
        </p:txBody>
      </p:sp>
      <p:sp>
        <p:nvSpPr>
          <p:cNvPr id="14" name="TextBox 13">
            <a:extLst>
              <a:ext uri="{FF2B5EF4-FFF2-40B4-BE49-F238E27FC236}">
                <a16:creationId xmlns:a16="http://schemas.microsoft.com/office/drawing/2014/main" id="{C129A9C2-7BCF-42C0-B877-75125416F605}"/>
              </a:ext>
            </a:extLst>
          </p:cNvPr>
          <p:cNvSpPr txBox="1"/>
          <p:nvPr/>
        </p:nvSpPr>
        <p:spPr>
          <a:xfrm>
            <a:off x="393700" y="4494761"/>
            <a:ext cx="8283332" cy="1477328"/>
          </a:xfrm>
          <a:prstGeom prst="rect">
            <a:avLst/>
          </a:prstGeom>
          <a:noFill/>
        </p:spPr>
        <p:txBody>
          <a:bodyPr wrap="square" rtlCol="0" anchor="t">
            <a:spAutoFit/>
          </a:bodyPr>
          <a:lstStyle/>
          <a:p>
            <a:pPr marL="285750" indent="-285750">
              <a:buFont typeface="Arial" panose="020B0604020202020204" pitchFamily="34" charset="0"/>
              <a:buChar char="•"/>
            </a:pPr>
            <a:r>
              <a:rPr lang="az-Latn-AZ" dirty="0"/>
              <a:t>Yaxşı keyfiyət</a:t>
            </a:r>
          </a:p>
          <a:p>
            <a:pPr marL="285750" indent="-285750">
              <a:buFont typeface="Arial" panose="020B0604020202020204" pitchFamily="34" charset="0"/>
              <a:buChar char="•"/>
            </a:pPr>
            <a:r>
              <a:rPr lang="az-Latn-AZ" dirty="0"/>
              <a:t>Sərfəli enerji sərfiyyatı</a:t>
            </a:r>
          </a:p>
          <a:p>
            <a:pPr marL="285750" indent="-285750">
              <a:buFont typeface="Arial" panose="020B0604020202020204" pitchFamily="34" charset="0"/>
              <a:buChar char="•"/>
            </a:pPr>
            <a:r>
              <a:rPr lang="en-US" dirty="0"/>
              <a:t>I2C</a:t>
            </a:r>
            <a:r>
              <a:rPr lang="az-Latn-AZ" dirty="0"/>
              <a:t> və</a:t>
            </a:r>
            <a:r>
              <a:rPr lang="en-US" dirty="0"/>
              <a:t> SPI</a:t>
            </a:r>
            <a:r>
              <a:rPr lang="az-Latn-AZ" dirty="0"/>
              <a:t> interfeys optimallığı</a:t>
            </a:r>
          </a:p>
          <a:p>
            <a:pPr marL="285750" indent="-285750">
              <a:buFont typeface="Arial" panose="020B0604020202020204" pitchFamily="34" charset="0"/>
              <a:buChar char="•"/>
            </a:pPr>
            <a:r>
              <a:rPr lang="az-Latn-AZ" dirty="0"/>
              <a:t>2592 x 1944 Şəkil ölçüsü</a:t>
            </a:r>
            <a:endParaRPr lang="az-Latn-AZ" dirty="0">
              <a:cs typeface="Calibri"/>
            </a:endParaRPr>
          </a:p>
          <a:p>
            <a:pPr marL="285750" indent="-285750">
              <a:buFont typeface="Arial" panose="020B0604020202020204" pitchFamily="34" charset="0"/>
              <a:buChar char="•"/>
            </a:pPr>
            <a:endParaRPr lang="az-Latn-AZ" dirty="0"/>
          </a:p>
        </p:txBody>
      </p:sp>
    </p:spTree>
    <p:extLst>
      <p:ext uri="{BB962C8B-B14F-4D97-AF65-F5344CB8AC3E}">
        <p14:creationId xmlns:p14="http://schemas.microsoft.com/office/powerpoint/2010/main" val="289396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2739"/>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Gərginlik sensorunun seçilməsi və əsaslandırılması</a:t>
            </a:r>
          </a:p>
        </p:txBody>
      </p:sp>
      <p:sp>
        <p:nvSpPr>
          <p:cNvPr id="2" name="Slide Number Placeholder 1"/>
          <p:cNvSpPr>
            <a:spLocks noGrp="1"/>
          </p:cNvSpPr>
          <p:nvPr>
            <p:ph type="sldNum" sz="quarter" idx="12"/>
          </p:nvPr>
        </p:nvSpPr>
        <p:spPr/>
        <p:txBody>
          <a:bodyPr/>
          <a:lstStyle/>
          <a:p>
            <a:fld id="{5EDEA8DC-2C19-4624-B6C2-CB92A968E07B}" type="slidenum">
              <a:rPr lang="en-US" smtClean="0"/>
              <a:t>34</a:t>
            </a:fld>
            <a:endParaRPr lang="en-US" dirty="0"/>
          </a:p>
        </p:txBody>
      </p:sp>
      <p:pic>
        <p:nvPicPr>
          <p:cNvPr id="15" name="Picture 14">
            <a:extLst>
              <a:ext uri="{FF2B5EF4-FFF2-40B4-BE49-F238E27FC236}">
                <a16:creationId xmlns:a16="http://schemas.microsoft.com/office/drawing/2014/main" id="{593FA466-C62D-4201-AA20-D03C10AD78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6645D586-B298-45A9-A6F8-3761764A6272}"/>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7FCC6489-0A1E-459D-80FD-83C07F1CC330}"/>
              </a:ext>
            </a:extLst>
          </p:cNvPr>
          <p:cNvGraphicFramePr>
            <a:graphicFrameLocks noGrp="1"/>
          </p:cNvGraphicFramePr>
          <p:nvPr>
            <p:extLst>
              <p:ext uri="{D42A27DB-BD31-4B8C-83A1-F6EECF244321}">
                <p14:modId xmlns:p14="http://schemas.microsoft.com/office/powerpoint/2010/main" val="3912038142"/>
              </p:ext>
            </p:extLst>
          </p:nvPr>
        </p:nvGraphicFramePr>
        <p:xfrm>
          <a:off x="393699" y="1182529"/>
          <a:ext cx="11353800" cy="1973826"/>
        </p:xfrm>
        <a:graphic>
          <a:graphicData uri="http://schemas.openxmlformats.org/drawingml/2006/table">
            <a:tbl>
              <a:tblPr firstRow="1" bandRow="1">
                <a:tableStyleId>{5C22544A-7EE6-4342-B048-85BDC9FD1C3A}</a:tableStyleId>
              </a:tblPr>
              <a:tblGrid>
                <a:gridCol w="1892300">
                  <a:extLst>
                    <a:ext uri="{9D8B030D-6E8A-4147-A177-3AD203B41FA5}">
                      <a16:colId xmlns:a16="http://schemas.microsoft.com/office/drawing/2014/main" val="271821236"/>
                    </a:ext>
                  </a:extLst>
                </a:gridCol>
                <a:gridCol w="1892300">
                  <a:extLst>
                    <a:ext uri="{9D8B030D-6E8A-4147-A177-3AD203B41FA5}">
                      <a16:colId xmlns:a16="http://schemas.microsoft.com/office/drawing/2014/main" val="4177150955"/>
                    </a:ext>
                  </a:extLst>
                </a:gridCol>
                <a:gridCol w="1892300">
                  <a:extLst>
                    <a:ext uri="{9D8B030D-6E8A-4147-A177-3AD203B41FA5}">
                      <a16:colId xmlns:a16="http://schemas.microsoft.com/office/drawing/2014/main" val="4161333028"/>
                    </a:ext>
                  </a:extLst>
                </a:gridCol>
                <a:gridCol w="1892300">
                  <a:extLst>
                    <a:ext uri="{9D8B030D-6E8A-4147-A177-3AD203B41FA5}">
                      <a16:colId xmlns:a16="http://schemas.microsoft.com/office/drawing/2014/main" val="2729978892"/>
                    </a:ext>
                  </a:extLst>
                </a:gridCol>
                <a:gridCol w="1892300">
                  <a:extLst>
                    <a:ext uri="{9D8B030D-6E8A-4147-A177-3AD203B41FA5}">
                      <a16:colId xmlns:a16="http://schemas.microsoft.com/office/drawing/2014/main" val="2408818277"/>
                    </a:ext>
                  </a:extLst>
                </a:gridCol>
                <a:gridCol w="1892300">
                  <a:extLst>
                    <a:ext uri="{9D8B030D-6E8A-4147-A177-3AD203B41FA5}">
                      <a16:colId xmlns:a16="http://schemas.microsoft.com/office/drawing/2014/main" val="301080839"/>
                    </a:ext>
                  </a:extLst>
                </a:gridCol>
              </a:tblGrid>
              <a:tr h="464902">
                <a:tc>
                  <a:txBody>
                    <a:bodyPr/>
                    <a:lstStyle/>
                    <a:p>
                      <a:pPr algn="ctr"/>
                      <a:r>
                        <a:rPr lang="az-Latn-AZ" sz="1600" dirty="0"/>
                        <a:t>Model</a:t>
                      </a:r>
                      <a:endParaRPr lang="en-US" sz="1600" dirty="0"/>
                    </a:p>
                  </a:txBody>
                  <a:tcPr anchor="ctr"/>
                </a:tc>
                <a:tc>
                  <a:txBody>
                    <a:bodyPr/>
                    <a:lstStyle/>
                    <a:p>
                      <a:pPr algn="ctr"/>
                      <a:r>
                        <a:rPr lang="az-Latn-AZ" sz="1600" dirty="0"/>
                        <a:t>Ölçmə aralığı</a:t>
                      </a:r>
                      <a:endParaRPr lang="en-US" sz="1600" dirty="0"/>
                    </a:p>
                  </a:txBody>
                  <a:tcPr anchor="ctr"/>
                </a:tc>
                <a:tc>
                  <a:txBody>
                    <a:bodyPr/>
                    <a:lstStyle/>
                    <a:p>
                      <a:pPr algn="ctr"/>
                      <a:r>
                        <a:rPr lang="az-Latn-AZ" sz="1600" dirty="0"/>
                        <a:t>Ölçüsü</a:t>
                      </a:r>
                      <a:endParaRPr lang="en-US" sz="1600" dirty="0"/>
                    </a:p>
                  </a:txBody>
                  <a:tcPr anchor="ctr"/>
                </a:tc>
                <a:tc>
                  <a:txBody>
                    <a:bodyPr/>
                    <a:lstStyle/>
                    <a:p>
                      <a:pPr algn="ctr"/>
                      <a:r>
                        <a:rPr lang="az-Latn-AZ" sz="1600" dirty="0"/>
                        <a:t>Çəkisi</a:t>
                      </a:r>
                      <a:endParaRPr lang="en-US" sz="1600" dirty="0"/>
                    </a:p>
                  </a:txBody>
                  <a:tcPr anchor="ctr"/>
                </a:tc>
                <a:tc>
                  <a:txBody>
                    <a:bodyPr/>
                    <a:lstStyle/>
                    <a:p>
                      <a:pPr algn="ctr"/>
                      <a:r>
                        <a:rPr lang="az-Latn-AZ" sz="1600" dirty="0"/>
                        <a:t>Enerji sərfiyyatı</a:t>
                      </a:r>
                      <a:endParaRPr lang="en-US" sz="1600" dirty="0"/>
                    </a:p>
                  </a:txBody>
                  <a:tcPr anchor="ctr"/>
                </a:tc>
                <a:tc>
                  <a:txBody>
                    <a:bodyPr/>
                    <a:lstStyle/>
                    <a:p>
                      <a:pPr algn="ctr"/>
                      <a:r>
                        <a:rPr lang="az-Latn-AZ" sz="1600" dirty="0"/>
                        <a:t>Qiyməti</a:t>
                      </a:r>
                      <a:endParaRPr lang="en-US" sz="1600" dirty="0"/>
                    </a:p>
                  </a:txBody>
                  <a:tcPr anchor="ctr"/>
                </a:tc>
                <a:extLst>
                  <a:ext uri="{0D108BD9-81ED-4DB2-BD59-A6C34878D82A}">
                    <a16:rowId xmlns:a16="http://schemas.microsoft.com/office/drawing/2014/main" val="3607652558"/>
                  </a:ext>
                </a:extLst>
              </a:tr>
              <a:tr h="464902">
                <a:tc>
                  <a:txBody>
                    <a:bodyPr/>
                    <a:lstStyle/>
                    <a:p>
                      <a:pPr algn="ctr"/>
                      <a:r>
                        <a:rPr lang="az-Latn-AZ" sz="1600" dirty="0"/>
                        <a:t>Voltage Sensor</a:t>
                      </a:r>
                      <a:endParaRPr lang="en-US" sz="1600" dirty="0"/>
                    </a:p>
                  </a:txBody>
                  <a:tcPr anchor="ctr">
                    <a:solidFill>
                      <a:srgbClr val="FFFF00"/>
                    </a:solidFill>
                  </a:tcPr>
                </a:tc>
                <a:tc>
                  <a:txBody>
                    <a:bodyPr/>
                    <a:lstStyle/>
                    <a:p>
                      <a:pPr algn="ctr"/>
                      <a:r>
                        <a:rPr lang="az-Latn-AZ" sz="1600" dirty="0"/>
                        <a:t>0</a:t>
                      </a:r>
                      <a:r>
                        <a:rPr lang="en-US" sz="1600" dirty="0"/>
                        <a:t>.02</a:t>
                      </a:r>
                      <a:r>
                        <a:rPr lang="az-Latn-AZ" sz="1600" dirty="0"/>
                        <a:t> ~ 25V</a:t>
                      </a:r>
                      <a:endParaRPr lang="en-US" sz="1600" dirty="0"/>
                    </a:p>
                  </a:txBody>
                  <a:tcPr anchor="ctr">
                    <a:solidFill>
                      <a:srgbClr val="FFFF00"/>
                    </a:solidFill>
                  </a:tcPr>
                </a:tc>
                <a:tc>
                  <a:txBody>
                    <a:bodyPr/>
                    <a:lstStyle/>
                    <a:p>
                      <a:pPr algn="ctr"/>
                      <a:r>
                        <a:rPr lang="en-US" sz="1600" dirty="0"/>
                        <a:t>27 x 14 x 15 mm</a:t>
                      </a:r>
                    </a:p>
                  </a:txBody>
                  <a:tcPr anchor="ctr">
                    <a:solidFill>
                      <a:srgbClr val="FFFF00"/>
                    </a:solidFill>
                  </a:tcPr>
                </a:tc>
                <a:tc>
                  <a:txBody>
                    <a:bodyPr/>
                    <a:lstStyle/>
                    <a:p>
                      <a:pPr algn="ctr"/>
                      <a:r>
                        <a:rPr lang="en-US" sz="1600" dirty="0"/>
                        <a:t>3 qr</a:t>
                      </a:r>
                    </a:p>
                  </a:txBody>
                  <a:tcPr anchor="ctr">
                    <a:solidFill>
                      <a:srgbClr val="FFFF00"/>
                    </a:solidFill>
                  </a:tcPr>
                </a:tc>
                <a:tc>
                  <a:txBody>
                    <a:bodyPr/>
                    <a:lstStyle/>
                    <a:p>
                      <a:pPr algn="ctr"/>
                      <a:r>
                        <a:rPr lang="en-US" sz="1600" dirty="0"/>
                        <a:t>3.3 ~ 5V</a:t>
                      </a:r>
                    </a:p>
                  </a:txBody>
                  <a:tcPr anchor="ctr">
                    <a:solidFill>
                      <a:srgbClr val="FFFF00"/>
                    </a:solidFill>
                  </a:tcPr>
                </a:tc>
                <a:tc>
                  <a:txBody>
                    <a:bodyPr/>
                    <a:lstStyle/>
                    <a:p>
                      <a:pPr algn="ctr"/>
                      <a:r>
                        <a:rPr lang="en-US" sz="1600" dirty="0"/>
                        <a:t>$0.5</a:t>
                      </a:r>
                    </a:p>
                  </a:txBody>
                  <a:tcPr anchor="ctr">
                    <a:solidFill>
                      <a:srgbClr val="FFFF00"/>
                    </a:solidFill>
                  </a:tcPr>
                </a:tc>
                <a:extLst>
                  <a:ext uri="{0D108BD9-81ED-4DB2-BD59-A6C34878D82A}">
                    <a16:rowId xmlns:a16="http://schemas.microsoft.com/office/drawing/2014/main" val="3795806748"/>
                  </a:ext>
                </a:extLst>
              </a:tr>
              <a:tr h="464902">
                <a:tc>
                  <a:txBody>
                    <a:bodyPr/>
                    <a:lstStyle/>
                    <a:p>
                      <a:pPr algn="ctr"/>
                      <a:r>
                        <a:rPr lang="en-US" sz="1600" b="0" i="0" u="none" strike="noStrike" kern="1200" dirty="0">
                          <a:solidFill>
                            <a:schemeClr val="dk1"/>
                          </a:solidFill>
                          <a:effectLst/>
                          <a:latin typeface="+mn-lt"/>
                          <a:ea typeface="+mn-ea"/>
                          <a:cs typeface="+mn-cs"/>
                        </a:rPr>
                        <a:t>AttoPilot Voltage</a:t>
                      </a:r>
                      <a:r>
                        <a:rPr lang="az-Latn-AZ" sz="1600" b="0" i="0" u="none" strike="noStrike" kern="1200" dirty="0">
                          <a:solidFill>
                            <a:schemeClr val="dk1"/>
                          </a:solidFill>
                          <a:effectLst/>
                          <a:latin typeface="+mn-lt"/>
                          <a:ea typeface="+mn-ea"/>
                          <a:cs typeface="+mn-cs"/>
                        </a:rPr>
                        <a:t> Sense Breakout</a:t>
                      </a:r>
                      <a:endParaRPr lang="en-US" sz="1600" b="0" dirty="0"/>
                    </a:p>
                  </a:txBody>
                  <a:tcPr anchor="ctr"/>
                </a:tc>
                <a:tc>
                  <a:txBody>
                    <a:bodyPr/>
                    <a:lstStyle/>
                    <a:p>
                      <a:pPr algn="ctr"/>
                      <a:r>
                        <a:rPr lang="az-Latn-AZ" sz="1600" dirty="0"/>
                        <a:t>0 ~ 51.8V</a:t>
                      </a:r>
                      <a:endParaRPr lang="en-US" sz="1600" dirty="0"/>
                    </a:p>
                  </a:txBody>
                  <a:tcPr anchor="ctr"/>
                </a:tc>
                <a:tc>
                  <a:txBody>
                    <a:bodyPr/>
                    <a:lstStyle/>
                    <a:p>
                      <a:pPr algn="ctr"/>
                      <a:r>
                        <a:rPr lang="az-Latn-AZ" sz="1600" dirty="0"/>
                        <a:t>4 x 15 x 19 mm</a:t>
                      </a:r>
                      <a:endParaRPr lang="en-US" sz="1600" dirty="0"/>
                    </a:p>
                  </a:txBody>
                  <a:tcPr anchor="ctr"/>
                </a:tc>
                <a:tc>
                  <a:txBody>
                    <a:bodyPr/>
                    <a:lstStyle/>
                    <a:p>
                      <a:pPr algn="ctr"/>
                      <a:r>
                        <a:rPr lang="az-Latn-AZ" sz="1600" dirty="0"/>
                        <a:t>1.3 qr</a:t>
                      </a:r>
                      <a:endParaRPr lang="en-US" sz="1600" dirty="0"/>
                    </a:p>
                  </a:txBody>
                  <a:tcPr anchor="ctr"/>
                </a:tc>
                <a:tc>
                  <a:txBody>
                    <a:bodyPr/>
                    <a:lstStyle/>
                    <a:p>
                      <a:pPr algn="ctr"/>
                      <a:r>
                        <a:rPr lang="az-Latn-AZ" sz="1600" dirty="0"/>
                        <a:t>3.3V</a:t>
                      </a:r>
                      <a:endParaRPr lang="en-US" sz="1600" dirty="0"/>
                    </a:p>
                  </a:txBody>
                  <a:tcPr anchor="ctr"/>
                </a:tc>
                <a:tc>
                  <a:txBody>
                    <a:bodyPr/>
                    <a:lstStyle/>
                    <a:p>
                      <a:pPr algn="ctr"/>
                      <a:r>
                        <a:rPr lang="en-US" sz="1600" dirty="0"/>
                        <a:t>$</a:t>
                      </a:r>
                      <a:r>
                        <a:rPr lang="az-Latn-AZ" sz="1600" dirty="0"/>
                        <a:t>20</a:t>
                      </a:r>
                      <a:endParaRPr lang="en-US" sz="1600" dirty="0"/>
                    </a:p>
                  </a:txBody>
                  <a:tcPr anchor="ctr"/>
                </a:tc>
                <a:extLst>
                  <a:ext uri="{0D108BD9-81ED-4DB2-BD59-A6C34878D82A}">
                    <a16:rowId xmlns:a16="http://schemas.microsoft.com/office/drawing/2014/main" val="1481122258"/>
                  </a:ext>
                </a:extLst>
              </a:tr>
              <a:tr h="464902">
                <a:tc>
                  <a:txBody>
                    <a:bodyPr/>
                    <a:lstStyle/>
                    <a:p>
                      <a:pPr algn="ctr"/>
                      <a:r>
                        <a:rPr lang="en-US" sz="1600" b="0" i="0" u="none" strike="noStrike" kern="1200" dirty="0">
                          <a:solidFill>
                            <a:schemeClr val="dk1"/>
                          </a:solidFill>
                          <a:effectLst/>
                          <a:latin typeface="+mn-lt"/>
                          <a:ea typeface="+mn-ea"/>
                          <a:cs typeface="+mn-cs"/>
                        </a:rPr>
                        <a:t>ACS712</a:t>
                      </a:r>
                      <a:endParaRPr lang="en-US" sz="1600" b="0" dirty="0"/>
                    </a:p>
                  </a:txBody>
                  <a:tcPr anchor="ctr"/>
                </a:tc>
                <a:tc>
                  <a:txBody>
                    <a:bodyPr/>
                    <a:lstStyle/>
                    <a:p>
                      <a:pPr algn="ctr"/>
                      <a:r>
                        <a:rPr lang="en-US" sz="1600" dirty="0"/>
                        <a:t>4.27 ~ 47V</a:t>
                      </a:r>
                    </a:p>
                  </a:txBody>
                  <a:tcPr anchor="ctr"/>
                </a:tc>
                <a:tc>
                  <a:txBody>
                    <a:bodyPr/>
                    <a:lstStyle/>
                    <a:p>
                      <a:pPr algn="ctr"/>
                      <a:r>
                        <a:rPr lang="en-US" sz="1600" dirty="0"/>
                        <a:t>27 x 15 x 4 mm</a:t>
                      </a:r>
                    </a:p>
                  </a:txBody>
                  <a:tcPr anchor="ctr"/>
                </a:tc>
                <a:tc>
                  <a:txBody>
                    <a:bodyPr/>
                    <a:lstStyle/>
                    <a:p>
                      <a:pPr algn="ctr"/>
                      <a:r>
                        <a:rPr lang="en-US" sz="1600" dirty="0"/>
                        <a:t>2 qr</a:t>
                      </a:r>
                    </a:p>
                  </a:txBody>
                  <a:tcPr anchor="ctr"/>
                </a:tc>
                <a:tc>
                  <a:txBody>
                    <a:bodyPr/>
                    <a:lstStyle/>
                    <a:p>
                      <a:pPr algn="ctr"/>
                      <a:r>
                        <a:rPr lang="en-US" sz="1600" dirty="0"/>
                        <a:t>5V</a:t>
                      </a:r>
                    </a:p>
                  </a:txBody>
                  <a:tcPr anchor="ctr"/>
                </a:tc>
                <a:tc>
                  <a:txBody>
                    <a:bodyPr/>
                    <a:lstStyle/>
                    <a:p>
                      <a:pPr algn="ctr"/>
                      <a:r>
                        <a:rPr lang="en-US" sz="1600" dirty="0"/>
                        <a:t>$12</a:t>
                      </a:r>
                    </a:p>
                  </a:txBody>
                  <a:tcPr anchor="ctr"/>
                </a:tc>
                <a:extLst>
                  <a:ext uri="{0D108BD9-81ED-4DB2-BD59-A6C34878D82A}">
                    <a16:rowId xmlns:a16="http://schemas.microsoft.com/office/drawing/2014/main" val="4196317071"/>
                  </a:ext>
                </a:extLst>
              </a:tr>
            </a:tbl>
          </a:graphicData>
        </a:graphic>
      </p:graphicFrame>
      <p:pic>
        <p:nvPicPr>
          <p:cNvPr id="11" name="Picture 10" descr="A close up of electronics&#10;&#10;Description generated with high confidence">
            <a:extLst>
              <a:ext uri="{FF2B5EF4-FFF2-40B4-BE49-F238E27FC236}">
                <a16:creationId xmlns:a16="http://schemas.microsoft.com/office/drawing/2014/main" id="{3B54865E-2BD0-4EFD-90AF-86EAD575F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80" y="3320561"/>
            <a:ext cx="2851639" cy="2851639"/>
          </a:xfrm>
          <a:prstGeom prst="rect">
            <a:avLst/>
          </a:prstGeom>
        </p:spPr>
      </p:pic>
      <p:sp>
        <p:nvSpPr>
          <p:cNvPr id="17" name="TextBox 16">
            <a:extLst>
              <a:ext uri="{FF2B5EF4-FFF2-40B4-BE49-F238E27FC236}">
                <a16:creationId xmlns:a16="http://schemas.microsoft.com/office/drawing/2014/main" id="{E1005177-A382-47B5-947B-4D9743A17F14}"/>
              </a:ext>
            </a:extLst>
          </p:cNvPr>
          <p:cNvSpPr txBox="1"/>
          <p:nvPr/>
        </p:nvSpPr>
        <p:spPr>
          <a:xfrm>
            <a:off x="3505688" y="3612692"/>
            <a:ext cx="3888643"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Voltage Sensor</a:t>
            </a:r>
            <a:endParaRPr lang="en-US" sz="2000" b="1" dirty="0">
              <a:solidFill>
                <a:srgbClr val="00B050"/>
              </a:solidFill>
            </a:endParaRPr>
          </a:p>
        </p:txBody>
      </p:sp>
      <p:sp>
        <p:nvSpPr>
          <p:cNvPr id="18" name="TextBox 17">
            <a:extLst>
              <a:ext uri="{FF2B5EF4-FFF2-40B4-BE49-F238E27FC236}">
                <a16:creationId xmlns:a16="http://schemas.microsoft.com/office/drawing/2014/main" id="{9060639C-ED7E-4156-B4ED-598B06E0AC01}"/>
              </a:ext>
            </a:extLst>
          </p:cNvPr>
          <p:cNvSpPr txBox="1"/>
          <p:nvPr/>
        </p:nvSpPr>
        <p:spPr>
          <a:xfrm>
            <a:off x="3505688" y="4172438"/>
            <a:ext cx="3888643" cy="923330"/>
          </a:xfrm>
          <a:prstGeom prst="rect">
            <a:avLst/>
          </a:prstGeom>
          <a:noFill/>
        </p:spPr>
        <p:txBody>
          <a:bodyPr wrap="square" rtlCol="0">
            <a:spAutoFit/>
          </a:bodyPr>
          <a:lstStyle/>
          <a:p>
            <a:pPr marL="285750" indent="-285750">
              <a:buFont typeface="Arial" panose="020B0604020202020204" pitchFamily="34" charset="0"/>
              <a:buChar char="•"/>
            </a:pPr>
            <a:r>
              <a:rPr lang="az-Latn-AZ" dirty="0"/>
              <a:t>Uyğun ölçmə aralığı</a:t>
            </a:r>
          </a:p>
          <a:p>
            <a:pPr marL="285750" indent="-285750">
              <a:buFont typeface="Arial" panose="020B0604020202020204" pitchFamily="34" charset="0"/>
              <a:buChar char="•"/>
            </a:pPr>
            <a:r>
              <a:rPr lang="az-Latn-AZ" dirty="0"/>
              <a:t>Ucuz qiymət</a:t>
            </a:r>
          </a:p>
          <a:p>
            <a:pPr marL="285750" indent="-285750">
              <a:buFont typeface="Arial" panose="020B0604020202020204" pitchFamily="34" charset="0"/>
              <a:buChar char="•"/>
            </a:pPr>
            <a:endParaRPr lang="az-Latn-AZ" dirty="0"/>
          </a:p>
        </p:txBody>
      </p:sp>
      <p:pic>
        <p:nvPicPr>
          <p:cNvPr id="19" name="Picture 18">
            <a:extLst>
              <a:ext uri="{FF2B5EF4-FFF2-40B4-BE49-F238E27FC236}">
                <a16:creationId xmlns:a16="http://schemas.microsoft.com/office/drawing/2014/main" id="{02803553-F83E-4B20-8841-8555FC090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9806" y="3320561"/>
            <a:ext cx="3532064" cy="2723957"/>
          </a:xfrm>
          <a:prstGeom prst="rect">
            <a:avLst/>
          </a:prstGeom>
        </p:spPr>
      </p:pic>
    </p:spTree>
    <p:extLst>
      <p:ext uri="{BB962C8B-B14F-4D97-AF65-F5344CB8AC3E}">
        <p14:creationId xmlns:p14="http://schemas.microsoft.com/office/powerpoint/2010/main" val="1715532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044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569915" y="259559"/>
            <a:ext cx="8628185"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lvl="0">
              <a:buClr>
                <a:srgbClr val="333399"/>
              </a:buClr>
              <a:buSzPct val="25000"/>
              <a:defRPr/>
            </a:pPr>
            <a:r>
              <a:rPr lang="az-Latn-AZ" sz="2400" kern="0" dirty="0">
                <a:solidFill>
                  <a:srgbClr val="333399"/>
                </a:solidFill>
              </a:rPr>
              <a:t>Real vaxt saatı sensorunun seçilməsi və əsaslandırılması</a:t>
            </a:r>
          </a:p>
        </p:txBody>
      </p:sp>
      <p:sp>
        <p:nvSpPr>
          <p:cNvPr id="3" name="Slide Number Placeholder 2"/>
          <p:cNvSpPr>
            <a:spLocks noGrp="1"/>
          </p:cNvSpPr>
          <p:nvPr>
            <p:ph type="sldNum" sz="quarter" idx="12"/>
          </p:nvPr>
        </p:nvSpPr>
        <p:spPr/>
        <p:txBody>
          <a:bodyPr/>
          <a:lstStyle/>
          <a:p>
            <a:fld id="{5EDEA8DC-2C19-4624-B6C2-CB92A968E07B}" type="slidenum">
              <a:rPr lang="en-US" smtClean="0"/>
              <a:t>35</a:t>
            </a:fld>
            <a:endParaRPr lang="en-US" dirty="0"/>
          </a:p>
        </p:txBody>
      </p:sp>
      <p:pic>
        <p:nvPicPr>
          <p:cNvPr id="14" name="Picture 13">
            <a:extLst>
              <a:ext uri="{FF2B5EF4-FFF2-40B4-BE49-F238E27FC236}">
                <a16:creationId xmlns:a16="http://schemas.microsoft.com/office/drawing/2014/main" id="{92765827-D885-4B2B-A787-5456649208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AE17432-BBCF-4FCE-BDD1-88281E9E635A}"/>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2" name="Table 1">
            <a:extLst>
              <a:ext uri="{FF2B5EF4-FFF2-40B4-BE49-F238E27FC236}">
                <a16:creationId xmlns:a16="http://schemas.microsoft.com/office/drawing/2014/main" id="{16B46D71-7908-4C9C-9EC7-3346BCB98D80}"/>
              </a:ext>
            </a:extLst>
          </p:cNvPr>
          <p:cNvGraphicFramePr>
            <a:graphicFrameLocks noGrp="1"/>
          </p:cNvGraphicFramePr>
          <p:nvPr>
            <p:extLst>
              <p:ext uri="{D42A27DB-BD31-4B8C-83A1-F6EECF244321}">
                <p14:modId xmlns:p14="http://schemas.microsoft.com/office/powerpoint/2010/main" val="2743053697"/>
              </p:ext>
            </p:extLst>
          </p:nvPr>
        </p:nvGraphicFramePr>
        <p:xfrm>
          <a:off x="445474" y="1242802"/>
          <a:ext cx="11302026" cy="1975104"/>
        </p:xfrm>
        <a:graphic>
          <a:graphicData uri="http://schemas.openxmlformats.org/drawingml/2006/table">
            <a:tbl>
              <a:tblPr firstRow="1" bandRow="1">
                <a:tableStyleId>{5C22544A-7EE6-4342-B048-85BDC9FD1C3A}</a:tableStyleId>
              </a:tblPr>
              <a:tblGrid>
                <a:gridCol w="1883671">
                  <a:extLst>
                    <a:ext uri="{9D8B030D-6E8A-4147-A177-3AD203B41FA5}">
                      <a16:colId xmlns:a16="http://schemas.microsoft.com/office/drawing/2014/main" val="2426917866"/>
                    </a:ext>
                  </a:extLst>
                </a:gridCol>
                <a:gridCol w="1883671">
                  <a:extLst>
                    <a:ext uri="{9D8B030D-6E8A-4147-A177-3AD203B41FA5}">
                      <a16:colId xmlns:a16="http://schemas.microsoft.com/office/drawing/2014/main" val="2376899214"/>
                    </a:ext>
                  </a:extLst>
                </a:gridCol>
                <a:gridCol w="1883671">
                  <a:extLst>
                    <a:ext uri="{9D8B030D-6E8A-4147-A177-3AD203B41FA5}">
                      <a16:colId xmlns:a16="http://schemas.microsoft.com/office/drawing/2014/main" val="1940938441"/>
                    </a:ext>
                  </a:extLst>
                </a:gridCol>
                <a:gridCol w="1883671">
                  <a:extLst>
                    <a:ext uri="{9D8B030D-6E8A-4147-A177-3AD203B41FA5}">
                      <a16:colId xmlns:a16="http://schemas.microsoft.com/office/drawing/2014/main" val="1991164361"/>
                    </a:ext>
                  </a:extLst>
                </a:gridCol>
                <a:gridCol w="1883671">
                  <a:extLst>
                    <a:ext uri="{9D8B030D-6E8A-4147-A177-3AD203B41FA5}">
                      <a16:colId xmlns:a16="http://schemas.microsoft.com/office/drawing/2014/main" val="3556538229"/>
                    </a:ext>
                  </a:extLst>
                </a:gridCol>
                <a:gridCol w="1883671">
                  <a:extLst>
                    <a:ext uri="{9D8B030D-6E8A-4147-A177-3AD203B41FA5}">
                      <a16:colId xmlns:a16="http://schemas.microsoft.com/office/drawing/2014/main" val="2318517331"/>
                    </a:ext>
                  </a:extLst>
                </a:gridCol>
              </a:tblGrid>
              <a:tr h="493776">
                <a:tc>
                  <a:txBody>
                    <a:bodyPr/>
                    <a:lstStyle/>
                    <a:p>
                      <a:pPr algn="ctr"/>
                      <a:r>
                        <a:rPr lang="az-Latn-AZ" sz="1600" dirty="0"/>
                        <a:t>Model</a:t>
                      </a:r>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dirty="0"/>
                        <a:t>Enerji sərfiyyatı</a:t>
                      </a:r>
                      <a:endParaRPr lang="en-US" sz="1600" dirty="0"/>
                    </a:p>
                  </a:txBody>
                  <a:tcPr anchor="ctr"/>
                </a:tc>
                <a:tc>
                  <a:txBody>
                    <a:bodyPr/>
                    <a:lstStyle/>
                    <a:p>
                      <a:pPr algn="ctr"/>
                      <a:r>
                        <a:rPr lang="az-Latn-AZ" sz="1600" dirty="0"/>
                        <a:t>İnterfeysi</a:t>
                      </a:r>
                      <a:endParaRPr lang="en-US" sz="1600" dirty="0"/>
                    </a:p>
                  </a:txBody>
                  <a:tcPr anchor="ctr"/>
                </a:tc>
                <a:tc>
                  <a:txBody>
                    <a:bodyPr/>
                    <a:lstStyle/>
                    <a:p>
                      <a:pPr algn="ctr"/>
                      <a:r>
                        <a:rPr lang="az-Latn-AZ" sz="1600" dirty="0"/>
                        <a:t>Ölçüsü</a:t>
                      </a:r>
                      <a:endParaRPr lang="en-US" sz="1600" dirty="0"/>
                    </a:p>
                  </a:txBody>
                  <a:tcPr anchor="ctr"/>
                </a:tc>
                <a:tc>
                  <a:txBody>
                    <a:bodyPr/>
                    <a:lstStyle/>
                    <a:p>
                      <a:pPr algn="ctr"/>
                      <a:r>
                        <a:rPr lang="az-Latn-AZ" sz="1600" dirty="0"/>
                        <a:t>Çəkisi</a:t>
                      </a:r>
                      <a:endParaRPr lang="en-US" sz="1600" dirty="0"/>
                    </a:p>
                  </a:txBody>
                  <a:tcPr anchor="ctr"/>
                </a:tc>
                <a:tc>
                  <a:txBody>
                    <a:bodyPr/>
                    <a:lstStyle/>
                    <a:p>
                      <a:pPr algn="ctr"/>
                      <a:r>
                        <a:rPr lang="az-Latn-AZ" sz="1600" dirty="0"/>
                        <a:t>Qiyməti</a:t>
                      </a:r>
                      <a:endParaRPr lang="en-US" sz="1600" dirty="0"/>
                    </a:p>
                  </a:txBody>
                  <a:tcPr anchor="ctr"/>
                </a:tc>
                <a:extLst>
                  <a:ext uri="{0D108BD9-81ED-4DB2-BD59-A6C34878D82A}">
                    <a16:rowId xmlns:a16="http://schemas.microsoft.com/office/drawing/2014/main" val="4291956098"/>
                  </a:ext>
                </a:extLst>
              </a:tr>
              <a:tr h="493776">
                <a:tc>
                  <a:txBody>
                    <a:bodyPr/>
                    <a:lstStyle/>
                    <a:p>
                      <a:pPr algn="ctr"/>
                      <a:r>
                        <a:rPr lang="az-Latn-AZ" sz="1600" dirty="0"/>
                        <a:t>DS1307</a:t>
                      </a:r>
                      <a:endParaRPr lang="en-US" sz="1600" dirty="0"/>
                    </a:p>
                  </a:txBody>
                  <a:tcPr anchor="ctr">
                    <a:solidFill>
                      <a:srgbClr val="FFFF00"/>
                    </a:solidFill>
                  </a:tcPr>
                </a:tc>
                <a:tc>
                  <a:txBody>
                    <a:bodyPr/>
                    <a:lstStyle/>
                    <a:p>
                      <a:pPr algn="ctr"/>
                      <a:r>
                        <a:rPr lang="az-Latn-AZ" sz="1600" dirty="0"/>
                        <a:t>3.3 ~ 5 V</a:t>
                      </a:r>
                      <a:endParaRPr lang="en-US" sz="1600" dirty="0"/>
                    </a:p>
                  </a:txBody>
                  <a:tcPr anchor="ctr">
                    <a:solidFill>
                      <a:srgbClr val="FFFF00"/>
                    </a:solidFill>
                  </a:tcPr>
                </a:tc>
                <a:tc>
                  <a:txBody>
                    <a:bodyPr/>
                    <a:lstStyle/>
                    <a:p>
                      <a:pPr algn="ctr"/>
                      <a:r>
                        <a:rPr lang="en-US" sz="1600" dirty="0"/>
                        <a:t>I2C</a:t>
                      </a:r>
                    </a:p>
                  </a:txBody>
                  <a:tcPr anchor="ctr">
                    <a:solidFill>
                      <a:srgbClr val="FFFF00"/>
                    </a:solidFill>
                  </a:tcPr>
                </a:tc>
                <a:tc>
                  <a:txBody>
                    <a:bodyPr/>
                    <a:lstStyle/>
                    <a:p>
                      <a:pPr algn="ctr"/>
                      <a:r>
                        <a:rPr lang="en-US" sz="1600" dirty="0"/>
                        <a:t>24 x 30 x 5 mm</a:t>
                      </a:r>
                    </a:p>
                  </a:txBody>
                  <a:tcPr anchor="ctr">
                    <a:solidFill>
                      <a:srgbClr val="FFFF00"/>
                    </a:solidFill>
                  </a:tcPr>
                </a:tc>
                <a:tc>
                  <a:txBody>
                    <a:bodyPr/>
                    <a:lstStyle/>
                    <a:p>
                      <a:pPr algn="ctr"/>
                      <a:r>
                        <a:rPr lang="en-US" sz="1600" dirty="0"/>
                        <a:t>4</a:t>
                      </a:r>
                      <a:r>
                        <a:rPr lang="az-Latn-AZ" sz="1600" dirty="0"/>
                        <a:t> qr</a:t>
                      </a:r>
                      <a:endParaRPr lang="en-US" sz="1600" dirty="0"/>
                    </a:p>
                  </a:txBody>
                  <a:tcPr anchor="ctr">
                    <a:solidFill>
                      <a:srgbClr val="FFFF00"/>
                    </a:solidFill>
                  </a:tcPr>
                </a:tc>
                <a:tc>
                  <a:txBody>
                    <a:bodyPr/>
                    <a:lstStyle/>
                    <a:p>
                      <a:pPr algn="ctr"/>
                      <a:r>
                        <a:rPr lang="en-US" sz="1600" dirty="0"/>
                        <a:t>$2</a:t>
                      </a:r>
                    </a:p>
                  </a:txBody>
                  <a:tcPr anchor="ctr">
                    <a:solidFill>
                      <a:srgbClr val="FFFF00"/>
                    </a:solidFill>
                  </a:tcPr>
                </a:tc>
                <a:extLst>
                  <a:ext uri="{0D108BD9-81ED-4DB2-BD59-A6C34878D82A}">
                    <a16:rowId xmlns:a16="http://schemas.microsoft.com/office/drawing/2014/main" val="1931821459"/>
                  </a:ext>
                </a:extLst>
              </a:tr>
              <a:tr h="493776">
                <a:tc>
                  <a:txBody>
                    <a:bodyPr/>
                    <a:lstStyle/>
                    <a:p>
                      <a:pPr algn="ctr"/>
                      <a:r>
                        <a:rPr lang="en-US" sz="1600" dirty="0"/>
                        <a:t>DS3231</a:t>
                      </a:r>
                    </a:p>
                  </a:txBody>
                  <a:tcPr anchor="ctr"/>
                </a:tc>
                <a:tc>
                  <a:txBody>
                    <a:bodyPr/>
                    <a:lstStyle/>
                    <a:p>
                      <a:pPr algn="ctr"/>
                      <a:r>
                        <a:rPr lang="en-US" sz="1600" dirty="0"/>
                        <a:t>2.3 ~ 5.5 V</a:t>
                      </a:r>
                    </a:p>
                  </a:txBody>
                  <a:tcPr anchor="ctr"/>
                </a:tc>
                <a:tc>
                  <a:txBody>
                    <a:bodyPr/>
                    <a:lstStyle/>
                    <a:p>
                      <a:pPr algn="ctr"/>
                      <a:r>
                        <a:rPr lang="en-US" sz="1600" dirty="0"/>
                        <a:t>I2C</a:t>
                      </a:r>
                    </a:p>
                  </a:txBody>
                  <a:tcPr anchor="ctr"/>
                </a:tc>
                <a:tc>
                  <a:txBody>
                    <a:bodyPr/>
                    <a:lstStyle/>
                    <a:p>
                      <a:pPr algn="ctr"/>
                      <a:r>
                        <a:rPr lang="en-US" sz="1800" b="0" i="0" u="none" strike="noStrike" kern="1200" dirty="0">
                          <a:solidFill>
                            <a:schemeClr val="dk1"/>
                          </a:solidFill>
                          <a:effectLst/>
                          <a:latin typeface="+mn-lt"/>
                          <a:ea typeface="+mn-ea"/>
                          <a:cs typeface="+mn-cs"/>
                        </a:rPr>
                        <a:t>38 x 22 x 14 mm</a:t>
                      </a:r>
                      <a:endParaRPr lang="en-US" sz="1600" dirty="0"/>
                    </a:p>
                  </a:txBody>
                  <a:tcPr anchor="ctr"/>
                </a:tc>
                <a:tc>
                  <a:txBody>
                    <a:bodyPr/>
                    <a:lstStyle/>
                    <a:p>
                      <a:pPr algn="ctr"/>
                      <a:r>
                        <a:rPr lang="en-US" sz="1600" dirty="0"/>
                        <a:t>3 </a:t>
                      </a:r>
                      <a:r>
                        <a:rPr lang="en-US" sz="1600" dirty="0" err="1"/>
                        <a:t>qr</a:t>
                      </a:r>
                      <a:endParaRPr lang="en-US" sz="1600" dirty="0"/>
                    </a:p>
                  </a:txBody>
                  <a:tcPr anchor="ctr"/>
                </a:tc>
                <a:tc>
                  <a:txBody>
                    <a:bodyPr/>
                    <a:lstStyle/>
                    <a:p>
                      <a:pPr algn="ctr"/>
                      <a:r>
                        <a:rPr lang="en-US" sz="1600" dirty="0"/>
                        <a:t>$3</a:t>
                      </a:r>
                    </a:p>
                  </a:txBody>
                  <a:tcPr anchor="ctr"/>
                </a:tc>
                <a:extLst>
                  <a:ext uri="{0D108BD9-81ED-4DB2-BD59-A6C34878D82A}">
                    <a16:rowId xmlns:a16="http://schemas.microsoft.com/office/drawing/2014/main" val="2022592478"/>
                  </a:ext>
                </a:extLst>
              </a:tr>
              <a:tr h="493776">
                <a:tc>
                  <a:txBody>
                    <a:bodyPr/>
                    <a:lstStyle/>
                    <a:p>
                      <a:pPr algn="ctr"/>
                      <a:r>
                        <a:rPr lang="en-US" sz="1600" dirty="0"/>
                        <a:t>DS3234</a:t>
                      </a:r>
                    </a:p>
                  </a:txBody>
                  <a:tcPr anchor="ctr"/>
                </a:tc>
                <a:tc>
                  <a:txBody>
                    <a:bodyPr/>
                    <a:lstStyle/>
                    <a:p>
                      <a:pPr algn="ctr"/>
                      <a:r>
                        <a:rPr lang="en-US" sz="1600" dirty="0"/>
                        <a:t>2.0 ~ 5.5 V</a:t>
                      </a:r>
                    </a:p>
                  </a:txBody>
                  <a:tcPr anchor="ctr"/>
                </a:tc>
                <a:tc>
                  <a:txBody>
                    <a:bodyPr/>
                    <a:lstStyle/>
                    <a:p>
                      <a:pPr algn="ctr"/>
                      <a:r>
                        <a:rPr lang="en-US" sz="1600" dirty="0"/>
                        <a:t>SPI</a:t>
                      </a:r>
                    </a:p>
                  </a:txBody>
                  <a:tcPr anchor="ctr"/>
                </a:tc>
                <a:tc>
                  <a:txBody>
                    <a:bodyPr/>
                    <a:lstStyle/>
                    <a:p>
                      <a:pPr algn="ctr"/>
                      <a:r>
                        <a:rPr lang="en-US" sz="1600" dirty="0"/>
                        <a:t>21 x 21 x 6 mm</a:t>
                      </a:r>
                    </a:p>
                  </a:txBody>
                  <a:tcPr anchor="ctr"/>
                </a:tc>
                <a:tc>
                  <a:txBody>
                    <a:bodyPr/>
                    <a:lstStyle/>
                    <a:p>
                      <a:pPr algn="ctr"/>
                      <a:r>
                        <a:rPr lang="en-US" sz="1600" dirty="0"/>
                        <a:t>4 </a:t>
                      </a:r>
                      <a:r>
                        <a:rPr lang="en-US" sz="1600" dirty="0" err="1"/>
                        <a:t>qr</a:t>
                      </a:r>
                      <a:endParaRPr lang="en-US" sz="1600" dirty="0"/>
                    </a:p>
                  </a:txBody>
                  <a:tcPr anchor="ctr"/>
                </a:tc>
                <a:tc>
                  <a:txBody>
                    <a:bodyPr/>
                    <a:lstStyle/>
                    <a:p>
                      <a:pPr algn="ctr"/>
                      <a:r>
                        <a:rPr lang="en-US" sz="1600" dirty="0"/>
                        <a:t>$20</a:t>
                      </a:r>
                    </a:p>
                  </a:txBody>
                  <a:tcPr anchor="ctr"/>
                </a:tc>
                <a:extLst>
                  <a:ext uri="{0D108BD9-81ED-4DB2-BD59-A6C34878D82A}">
                    <a16:rowId xmlns:a16="http://schemas.microsoft.com/office/drawing/2014/main" val="1779950273"/>
                  </a:ext>
                </a:extLst>
              </a:tr>
            </a:tbl>
          </a:graphicData>
        </a:graphic>
      </p:graphicFrame>
      <p:pic>
        <p:nvPicPr>
          <p:cNvPr id="9" name="Picture 8" descr="A circuit board&#10;&#10;Description generated with very high confidence">
            <a:extLst>
              <a:ext uri="{FF2B5EF4-FFF2-40B4-BE49-F238E27FC236}">
                <a16:creationId xmlns:a16="http://schemas.microsoft.com/office/drawing/2014/main" id="{A9BD25B4-0C88-46EA-86F8-51B243C24B87}"/>
              </a:ext>
            </a:extLst>
          </p:cNvPr>
          <p:cNvPicPr>
            <a:picLocks noChangeAspect="1"/>
          </p:cNvPicPr>
          <p:nvPr/>
        </p:nvPicPr>
        <p:blipFill rotWithShape="1">
          <a:blip r:embed="rId4">
            <a:extLst>
              <a:ext uri="{28A0092B-C50C-407E-A947-70E740481C1C}">
                <a14:useLocalDpi xmlns:a14="http://schemas.microsoft.com/office/drawing/2010/main" val="0"/>
              </a:ext>
            </a:extLst>
          </a:blip>
          <a:srcRect l="5555" t="16025" r="4167" b="16827"/>
          <a:stretch/>
        </p:blipFill>
        <p:spPr>
          <a:xfrm>
            <a:off x="720969" y="3640095"/>
            <a:ext cx="2848708" cy="2118833"/>
          </a:xfrm>
          <a:prstGeom prst="rect">
            <a:avLst/>
          </a:prstGeom>
        </p:spPr>
      </p:pic>
      <p:sp>
        <p:nvSpPr>
          <p:cNvPr id="17" name="TextBox 16">
            <a:extLst>
              <a:ext uri="{FF2B5EF4-FFF2-40B4-BE49-F238E27FC236}">
                <a16:creationId xmlns:a16="http://schemas.microsoft.com/office/drawing/2014/main" id="{61F590EA-6954-47A1-AB91-8B948CA2367A}"/>
              </a:ext>
            </a:extLst>
          </p:cNvPr>
          <p:cNvSpPr txBox="1"/>
          <p:nvPr/>
        </p:nvSpPr>
        <p:spPr>
          <a:xfrm>
            <a:off x="5650977" y="3645371"/>
            <a:ext cx="3779226"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a:t>
            </a:r>
            <a:r>
              <a:rPr lang="en-US" sz="2000" b="1" dirty="0">
                <a:solidFill>
                  <a:srgbClr val="00B050"/>
                </a:solidFill>
              </a:rPr>
              <a:t>DS1307</a:t>
            </a:r>
          </a:p>
        </p:txBody>
      </p:sp>
      <p:sp>
        <p:nvSpPr>
          <p:cNvPr id="11" name="TextBox 10">
            <a:extLst>
              <a:ext uri="{FF2B5EF4-FFF2-40B4-BE49-F238E27FC236}">
                <a16:creationId xmlns:a16="http://schemas.microsoft.com/office/drawing/2014/main" id="{B28D96DC-8545-4F67-BF55-2D0210A3FF8D}"/>
              </a:ext>
            </a:extLst>
          </p:cNvPr>
          <p:cNvSpPr txBox="1"/>
          <p:nvPr/>
        </p:nvSpPr>
        <p:spPr>
          <a:xfrm>
            <a:off x="5655444" y="4261332"/>
            <a:ext cx="5029201" cy="1200329"/>
          </a:xfrm>
          <a:prstGeom prst="rect">
            <a:avLst/>
          </a:prstGeom>
          <a:noFill/>
        </p:spPr>
        <p:txBody>
          <a:bodyPr wrap="square" rtlCol="0">
            <a:spAutoFit/>
          </a:bodyPr>
          <a:lstStyle/>
          <a:p>
            <a:pPr marL="285750" indent="-285750">
              <a:buFont typeface="Arial" panose="020B0604020202020204" pitchFamily="34" charset="0"/>
              <a:buChar char="•"/>
            </a:pPr>
            <a:r>
              <a:rPr lang="az-Latn-AZ" dirty="0"/>
              <a:t>Ucuz qiymət</a:t>
            </a:r>
          </a:p>
          <a:p>
            <a:pPr marL="285750" indent="-285750">
              <a:buFont typeface="Arial" panose="020B0604020202020204" pitchFamily="34" charset="0"/>
              <a:buChar char="•"/>
            </a:pPr>
            <a:r>
              <a:rPr lang="az-Latn-AZ" dirty="0"/>
              <a:t>Kiçik olçü və yüngül çəki</a:t>
            </a:r>
          </a:p>
          <a:p>
            <a:pPr marL="285750" indent="-285750">
              <a:buFont typeface="Arial" panose="020B0604020202020204" pitchFamily="34" charset="0"/>
              <a:buChar char="•"/>
            </a:pPr>
            <a:r>
              <a:rPr lang="az-Latn-AZ" dirty="0"/>
              <a:t>Sərfəli enerji sərfiyyatı</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16325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a:solidFill>
                  <a:srgbClr val="333399"/>
                </a:solidFill>
              </a:rPr>
              <a:t>Kommunikasiya</a:t>
            </a:r>
            <a:r>
              <a:rPr lang="az-Latn-AZ" kern="0" dirty="0">
                <a:solidFill>
                  <a:srgbClr val="333399"/>
                </a:solidFill>
              </a:rPr>
              <a:t> və Verilənlərin İdarəedilməsi (KVİ) bölməsi</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Kamran Əsgərov</a:t>
            </a:r>
            <a:endParaRPr lang="en-US" kern="0" dirty="0">
              <a:solidFill>
                <a:srgbClr val="000000"/>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36</a:t>
            </a:fld>
            <a:endParaRPr lang="en-US" dirty="0"/>
          </a:p>
        </p:txBody>
      </p:sp>
      <p:pic>
        <p:nvPicPr>
          <p:cNvPr id="14" name="Picture 13">
            <a:extLst>
              <a:ext uri="{FF2B5EF4-FFF2-40B4-BE49-F238E27FC236}">
                <a16:creationId xmlns:a16="http://schemas.microsoft.com/office/drawing/2014/main" id="{E1F9CD0A-3811-4258-82BF-77CBD4EFD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60DE0EFE-714C-4623-88E7-E971B3FA7E68}"/>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455642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39"/>
          <p:cNvSpPr txBox="1">
            <a:spLocks/>
          </p:cNvSpPr>
          <p:nvPr/>
        </p:nvSpPr>
        <p:spPr>
          <a:xfrm>
            <a:off x="1828800" y="164085"/>
            <a:ext cx="8047038"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KVİ altsisteminin tələbləri</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37</a:t>
            </a:fld>
            <a:endParaRPr lang="en-US" dirty="0"/>
          </a:p>
        </p:txBody>
      </p:sp>
      <p:pic>
        <p:nvPicPr>
          <p:cNvPr id="14" name="Picture 13">
            <a:extLst>
              <a:ext uri="{FF2B5EF4-FFF2-40B4-BE49-F238E27FC236}">
                <a16:creationId xmlns:a16="http://schemas.microsoft.com/office/drawing/2014/main" id="{D9435158-3DD6-4D75-A6F9-82053D6A5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F078094B-FC12-4F9F-9017-4E0B72C597BB}"/>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10">
            <a:extLst>
              <a:ext uri="{FF2B5EF4-FFF2-40B4-BE49-F238E27FC236}">
                <a16:creationId xmlns:a16="http://schemas.microsoft.com/office/drawing/2014/main" id="{D04ACBB2-0F67-47F1-B10E-800ACA7426EB}"/>
              </a:ext>
            </a:extLst>
          </p:cNvPr>
          <p:cNvGraphicFramePr>
            <a:graphicFrameLocks noGrp="1"/>
          </p:cNvGraphicFramePr>
          <p:nvPr>
            <p:extLst>
              <p:ext uri="{D42A27DB-BD31-4B8C-83A1-F6EECF244321}">
                <p14:modId xmlns:p14="http://schemas.microsoft.com/office/powerpoint/2010/main" val="1357216751"/>
              </p:ext>
            </p:extLst>
          </p:nvPr>
        </p:nvGraphicFramePr>
        <p:xfrm>
          <a:off x="419100" y="1198684"/>
          <a:ext cx="11302999" cy="4921248"/>
        </p:xfrm>
        <a:graphic>
          <a:graphicData uri="http://schemas.openxmlformats.org/drawingml/2006/table">
            <a:tbl>
              <a:tblPr firstRow="1" bandRow="1">
                <a:tableStyleId>{5C22544A-7EE6-4342-B048-85BDC9FD1C3A}</a:tableStyleId>
              </a:tblPr>
              <a:tblGrid>
                <a:gridCol w="7143262">
                  <a:extLst>
                    <a:ext uri="{9D8B030D-6E8A-4147-A177-3AD203B41FA5}">
                      <a16:colId xmlns:a16="http://schemas.microsoft.com/office/drawing/2014/main" val="2862486741"/>
                    </a:ext>
                  </a:extLst>
                </a:gridCol>
                <a:gridCol w="2716821">
                  <a:extLst>
                    <a:ext uri="{9D8B030D-6E8A-4147-A177-3AD203B41FA5}">
                      <a16:colId xmlns:a16="http://schemas.microsoft.com/office/drawing/2014/main" val="1926708361"/>
                    </a:ext>
                  </a:extLst>
                </a:gridCol>
                <a:gridCol w="1442916">
                  <a:extLst>
                    <a:ext uri="{9D8B030D-6E8A-4147-A177-3AD203B41FA5}">
                      <a16:colId xmlns:a16="http://schemas.microsoft.com/office/drawing/2014/main" val="2516170089"/>
                    </a:ext>
                  </a:extLst>
                </a:gridCol>
              </a:tblGrid>
              <a:tr h="733239">
                <a:tc>
                  <a:txBody>
                    <a:bodyPr/>
                    <a:lstStyle/>
                    <a:p>
                      <a:pPr algn="ctr"/>
                      <a:r>
                        <a:rPr lang="az-Latn-AZ" sz="1600" dirty="0"/>
                        <a:t>Tələb</a:t>
                      </a:r>
                      <a:endParaRPr lang="en-US" sz="1600" dirty="0"/>
                    </a:p>
                  </a:txBody>
                  <a:tcPr anchor="ct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2154982926"/>
                  </a:ext>
                </a:extLst>
              </a:tr>
              <a:tr h="733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Xbee radiomodullarının yalnız 2.4GHz tezlikdə çalışan növlərindən istifadə olunmalıdır.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en-US" sz="1400" dirty="0"/>
                        <a:t>Y</a:t>
                      </a:r>
                      <a:r>
                        <a:rPr lang="az-Latn-AZ" sz="1400" dirty="0"/>
                        <a:t>üksək</a:t>
                      </a:r>
                      <a:endParaRPr lang="en-US" sz="1400" dirty="0"/>
                    </a:p>
                  </a:txBody>
                  <a:tcPr anchor="ctr"/>
                </a:tc>
                <a:extLst>
                  <a:ext uri="{0D108BD9-81ED-4DB2-BD59-A6C34878D82A}">
                    <a16:rowId xmlns:a16="http://schemas.microsoft.com/office/drawing/2014/main" val="1538867463"/>
                  </a:ext>
                </a:extLst>
              </a:tr>
              <a:tr h="733239">
                <a:tc>
                  <a:txBody>
                    <a:bodyPr/>
                    <a:lstStyle/>
                    <a:p>
                      <a:pPr algn="l"/>
                      <a:r>
                        <a:rPr lang="az-Latn-AZ" sz="1400" dirty="0"/>
                        <a:t>Telemetriya saniyədə 1 dəfədən az olmamaq şərti ilə YİS-nə göndərilməlidir.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188232660"/>
                  </a:ext>
                </a:extLst>
              </a:tr>
              <a:tr h="733239">
                <a:tc>
                  <a:txBody>
                    <a:bodyPr/>
                    <a:lstStyle/>
                    <a:p>
                      <a:pPr algn="l"/>
                      <a:r>
                        <a:rPr lang="az-Latn-AZ" sz="1400" dirty="0"/>
                        <a:t>Xbee radiomodulları ümumi yayım rejimində işlədilə bilməz.</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863683793"/>
                  </a:ext>
                </a:extLst>
              </a:tr>
              <a:tr h="733239">
                <a:tc>
                  <a:txBody>
                    <a:bodyPr/>
                    <a:lstStyle/>
                    <a:p>
                      <a:pPr algn="l"/>
                      <a:r>
                        <a:rPr lang="az-Cyrl-AZ" sz="1400" noProof="0"/>
                        <a:t>Qəbul edilən bütün telemetrik məlumatlar real zamanlı olaraq yerüstü proqram təminatında göstərilməlidir.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1224616"/>
                  </a:ext>
                </a:extLst>
              </a:tr>
              <a:tr h="12550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b="0" dirty="0"/>
                        <a:t>Telemetriyadan alınan məlumatlar və ölçülən dəyərlər aşağıdakı ardıcıllıqda göndərilməlidir: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&lt;</a:t>
                      </a:r>
                      <a:r>
                        <a:rPr lang="az-Latn-AZ" sz="1400" dirty="0"/>
                        <a:t>Komanda</a:t>
                      </a:r>
                      <a:r>
                        <a:rPr lang="az-Latn-AZ" sz="1400" baseline="0" dirty="0"/>
                        <a:t> İD-si</a:t>
                      </a:r>
                      <a:r>
                        <a:rPr lang="en-GB" sz="1400" b="1" baseline="0" dirty="0"/>
                        <a:t>&gt;</a:t>
                      </a:r>
                      <a:r>
                        <a:rPr lang="en-GB" sz="1400" baseline="0" dirty="0"/>
                        <a:t>,</a:t>
                      </a:r>
                      <a:r>
                        <a:rPr kumimoji="0" lang="en-US"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Peykin çalışma vaxtı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Paketlərin sayı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az-Latn-AZ"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Hündürlük</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Təzyiq</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Temperatur</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Gərginlik</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vaxt</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koordinatları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GPS peyk sayı</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r>
                        <a:rPr kumimoji="0" lang="en-GB"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a:t>
                      </a:r>
                      <a:r>
                        <a:rPr kumimoji="0" lang="en-GB" sz="1400" b="1" i="0" u="none" strike="noStrike" kern="1200" cap="none" spc="0" normalizeH="0" baseline="0" noProof="0" dirty="0">
                          <a:ln>
                            <a:noFill/>
                          </a:ln>
                          <a:solidFill>
                            <a:schemeClr val="tx1"/>
                          </a:solidFill>
                          <a:effectLst/>
                          <a:uLnTx/>
                          <a:uFillTx/>
                          <a:latin typeface="+mn-lt"/>
                          <a:ea typeface="+mn-ea"/>
                          <a:cs typeface="+mn-cs"/>
                        </a:rPr>
                        <a:t>&lt;</a:t>
                      </a:r>
                      <a:r>
                        <a:rPr kumimoji="0" lang="az-Latn-AZ" sz="1400" b="0" i="0" u="none" strike="noStrike" kern="1200" cap="none" spc="0" normalizeH="0" baseline="0" noProof="0" dirty="0">
                          <a:ln>
                            <a:noFill/>
                          </a:ln>
                          <a:solidFill>
                            <a:schemeClr val="tx1"/>
                          </a:solidFill>
                          <a:effectLst/>
                          <a:uLnTx/>
                          <a:uFillTx/>
                          <a:latin typeface="+mn-lt"/>
                          <a:ea typeface="+mn-ea"/>
                          <a:cs typeface="+mn-cs"/>
                        </a:rPr>
                        <a:t>Əlavə göstəricilər</a:t>
                      </a:r>
                      <a:r>
                        <a:rPr kumimoji="0" lang="en-GB" sz="1400" b="1" i="0" u="none" strike="noStrike" kern="1200" cap="none" spc="0" normalizeH="0" baseline="0" noProof="0" dirty="0">
                          <a:ln>
                            <a:noFill/>
                          </a:ln>
                          <a:solidFill>
                            <a:schemeClr val="tx1"/>
                          </a:solidFill>
                          <a:effectLst/>
                          <a:uLnTx/>
                          <a:uFillTx/>
                          <a:latin typeface="+mn-lt"/>
                          <a:ea typeface="+mn-ea"/>
                          <a:cs typeface="+mn-cs"/>
                        </a:rPr>
                        <a:t>&gt;]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625778920"/>
                  </a:ext>
                </a:extLst>
              </a:tr>
            </a:tbl>
          </a:graphicData>
        </a:graphic>
      </p:graphicFrame>
    </p:spTree>
    <p:extLst>
      <p:ext uri="{BB962C8B-B14F-4D97-AF65-F5344CB8AC3E}">
        <p14:creationId xmlns:p14="http://schemas.microsoft.com/office/powerpoint/2010/main" val="1760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4" name="Shape 529"/>
          <p:cNvSpPr txBox="1">
            <a:spLocks/>
          </p:cNvSpPr>
          <p:nvPr/>
        </p:nvSpPr>
        <p:spPr>
          <a:xfrm>
            <a:off x="1828800" y="158750"/>
            <a:ext cx="8176437"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KVİ-nə ümumi baxış</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38</a:t>
            </a:fld>
            <a:endParaRPr lang="en-US" dirty="0"/>
          </a:p>
        </p:txBody>
      </p:sp>
      <p:pic>
        <p:nvPicPr>
          <p:cNvPr id="13" name="Picture 12">
            <a:extLst>
              <a:ext uri="{FF2B5EF4-FFF2-40B4-BE49-F238E27FC236}">
                <a16:creationId xmlns:a16="http://schemas.microsoft.com/office/drawing/2014/main" id="{6D6C4673-A38E-4945-B72F-34855F97B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EC20D108-C94E-4DF1-990F-6EC433D56BC0}"/>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8" name="Рисунок 8" descr="Изображение выглядит как электроника, цепь&#10;&#10;Описание создано с очень высокой степенью достоверности">
            <a:extLst>
              <a:ext uri="{FF2B5EF4-FFF2-40B4-BE49-F238E27FC236}">
                <a16:creationId xmlns:a16="http://schemas.microsoft.com/office/drawing/2014/main" id="{9FD24F77-D70F-4AF9-A443-BE4BC04F6974}"/>
              </a:ext>
            </a:extLst>
          </p:cNvPr>
          <p:cNvPicPr>
            <a:picLocks noChangeAspect="1"/>
          </p:cNvPicPr>
          <p:nvPr/>
        </p:nvPicPr>
        <p:blipFill rotWithShape="1">
          <a:blip r:embed="rId4"/>
          <a:srcRect l="957" t="28426" b="25381"/>
          <a:stretch/>
        </p:blipFill>
        <p:spPr>
          <a:xfrm>
            <a:off x="2950778" y="3386084"/>
            <a:ext cx="1915530" cy="837998"/>
          </a:xfrm>
          <a:prstGeom prst="rect">
            <a:avLst/>
          </a:prstGeom>
        </p:spPr>
      </p:pic>
      <p:pic>
        <p:nvPicPr>
          <p:cNvPr id="11" name="Рисунок 15">
            <a:extLst>
              <a:ext uri="{FF2B5EF4-FFF2-40B4-BE49-F238E27FC236}">
                <a16:creationId xmlns:a16="http://schemas.microsoft.com/office/drawing/2014/main" id="{24CC2475-9A24-4CEE-A03A-C75EDEC0BA0A}"/>
              </a:ext>
            </a:extLst>
          </p:cNvPr>
          <p:cNvPicPr>
            <a:picLocks noChangeAspect="1"/>
          </p:cNvPicPr>
          <p:nvPr/>
        </p:nvPicPr>
        <p:blipFill>
          <a:blip r:embed="rId5"/>
          <a:stretch>
            <a:fillRect/>
          </a:stretch>
        </p:blipFill>
        <p:spPr>
          <a:xfrm>
            <a:off x="3266090" y="1701614"/>
            <a:ext cx="1284891" cy="997980"/>
          </a:xfrm>
          <a:prstGeom prst="rect">
            <a:avLst/>
          </a:prstGeom>
        </p:spPr>
      </p:pic>
      <p:cxnSp>
        <p:nvCxnSpPr>
          <p:cNvPr id="17" name="Прямая со стрелкой 16">
            <a:extLst>
              <a:ext uri="{FF2B5EF4-FFF2-40B4-BE49-F238E27FC236}">
                <a16:creationId xmlns:a16="http://schemas.microsoft.com/office/drawing/2014/main" id="{EBE90340-CE10-4CDB-8902-8F6CD36B37C7}"/>
              </a:ext>
            </a:extLst>
          </p:cNvPr>
          <p:cNvCxnSpPr/>
          <p:nvPr/>
        </p:nvCxnSpPr>
        <p:spPr>
          <a:xfrm flipH="1">
            <a:off x="3899337" y="2748456"/>
            <a:ext cx="5254" cy="63850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8" name="TextBox 17">
            <a:extLst>
              <a:ext uri="{FF2B5EF4-FFF2-40B4-BE49-F238E27FC236}">
                <a16:creationId xmlns:a16="http://schemas.microsoft.com/office/drawing/2014/main" id="{CC79C30F-2E96-4AD3-A458-B5D23BDFBBD5}"/>
              </a:ext>
            </a:extLst>
          </p:cNvPr>
          <p:cNvSpPr txBox="1"/>
          <p:nvPr/>
        </p:nvSpPr>
        <p:spPr>
          <a:xfrm>
            <a:off x="3266088" y="1282262"/>
            <a:ext cx="1468822" cy="38246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cs typeface="Calibri"/>
              </a:rPr>
              <a:t>GPS </a:t>
            </a:r>
            <a:r>
              <a:rPr lang="ru-RU" b="1" dirty="0" err="1">
                <a:cs typeface="Calibri"/>
              </a:rPr>
              <a:t>Modul</a:t>
            </a:r>
          </a:p>
        </p:txBody>
      </p:sp>
      <p:sp>
        <p:nvSpPr>
          <p:cNvPr id="19" name="TextBox 18">
            <a:extLst>
              <a:ext uri="{FF2B5EF4-FFF2-40B4-BE49-F238E27FC236}">
                <a16:creationId xmlns:a16="http://schemas.microsoft.com/office/drawing/2014/main" id="{AB10D8BB-CC8E-4F1E-BB6B-EBD236546CA8}"/>
              </a:ext>
            </a:extLst>
          </p:cNvPr>
          <p:cNvSpPr txBox="1"/>
          <p:nvPr/>
        </p:nvSpPr>
        <p:spPr>
          <a:xfrm>
            <a:off x="3962401" y="2793123"/>
            <a:ext cx="48347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SPI</a:t>
            </a:r>
            <a:endParaRPr lang="ru-RU" b="1" dirty="0">
              <a:cs typeface="Calibri"/>
            </a:endParaRPr>
          </a:p>
        </p:txBody>
      </p:sp>
      <p:sp>
        <p:nvSpPr>
          <p:cNvPr id="20" name="TextBox 19">
            <a:extLst>
              <a:ext uri="{FF2B5EF4-FFF2-40B4-BE49-F238E27FC236}">
                <a16:creationId xmlns:a16="http://schemas.microsoft.com/office/drawing/2014/main" id="{153F8501-3669-4F06-8BC2-CF1CD539871C}"/>
              </a:ext>
            </a:extLst>
          </p:cNvPr>
          <p:cNvSpPr txBox="1"/>
          <p:nvPr/>
        </p:nvSpPr>
        <p:spPr>
          <a:xfrm>
            <a:off x="3423744" y="4225158"/>
            <a:ext cx="969580" cy="38246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MCU</a:t>
            </a:r>
            <a:endParaRPr lang="ru-RU" b="1" dirty="0">
              <a:cs typeface="Calibri"/>
            </a:endParaRPr>
          </a:p>
        </p:txBody>
      </p:sp>
      <p:pic>
        <p:nvPicPr>
          <p:cNvPr id="22" name="Picture 3"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0EDF83BF-381E-4A20-8047-2B705BAE87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70" t="-769" r="11029" b="769"/>
          <a:stretch/>
        </p:blipFill>
        <p:spPr bwMode="auto">
          <a:xfrm>
            <a:off x="5926706" y="2892648"/>
            <a:ext cx="1339510" cy="171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Прямая со стрелкой 22">
            <a:extLst>
              <a:ext uri="{FF2B5EF4-FFF2-40B4-BE49-F238E27FC236}">
                <a16:creationId xmlns:a16="http://schemas.microsoft.com/office/drawing/2014/main" id="{05C55C2B-4869-4A81-8B2D-7DBF0C3EDEB5}"/>
              </a:ext>
            </a:extLst>
          </p:cNvPr>
          <p:cNvCxnSpPr/>
          <p:nvPr/>
        </p:nvCxnSpPr>
        <p:spPr>
          <a:xfrm flipV="1">
            <a:off x="4889940" y="3873064"/>
            <a:ext cx="1072055" cy="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794E8A6-8E05-4EAF-A49D-BCE7717E6E1E}"/>
              </a:ext>
            </a:extLst>
          </p:cNvPr>
          <p:cNvSpPr txBox="1"/>
          <p:nvPr/>
        </p:nvSpPr>
        <p:spPr>
          <a:xfrm>
            <a:off x="4947745" y="3450021"/>
            <a:ext cx="98271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UART</a:t>
            </a:r>
            <a:endParaRPr lang="ru-RU" b="1" dirty="0">
              <a:cs typeface="Calibri"/>
            </a:endParaRPr>
          </a:p>
        </p:txBody>
      </p:sp>
      <p:cxnSp>
        <p:nvCxnSpPr>
          <p:cNvPr id="25" name="Прямая со стрелкой 24">
            <a:extLst>
              <a:ext uri="{FF2B5EF4-FFF2-40B4-BE49-F238E27FC236}">
                <a16:creationId xmlns:a16="http://schemas.microsoft.com/office/drawing/2014/main" id="{9429932C-3818-49B2-9EE5-DA7A7562A4F8}"/>
              </a:ext>
            </a:extLst>
          </p:cNvPr>
          <p:cNvCxnSpPr/>
          <p:nvPr/>
        </p:nvCxnSpPr>
        <p:spPr>
          <a:xfrm flipH="1" flipV="1">
            <a:off x="4897819" y="4004441"/>
            <a:ext cx="1056290" cy="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5" descr="A close up of a computer&#10;&#10;Description generated with very high confidence">
            <a:extLst>
              <a:ext uri="{FF2B5EF4-FFF2-40B4-BE49-F238E27FC236}">
                <a16:creationId xmlns:a16="http://schemas.microsoft.com/office/drawing/2014/main" id="{79B07AE4-DEEB-45A9-8AA9-2A0F13483D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8414" y="5204271"/>
            <a:ext cx="1239981" cy="866772"/>
          </a:xfrm>
          <a:prstGeom prst="rect">
            <a:avLst/>
          </a:prstGeom>
        </p:spPr>
      </p:pic>
      <p:sp>
        <p:nvSpPr>
          <p:cNvPr id="29" name="Стрелка: вправо 28">
            <a:extLst>
              <a:ext uri="{FF2B5EF4-FFF2-40B4-BE49-F238E27FC236}">
                <a16:creationId xmlns:a16="http://schemas.microsoft.com/office/drawing/2014/main" id="{DCACF003-0EB1-4EFD-9D61-0BD3FA4557FD}"/>
              </a:ext>
            </a:extLst>
          </p:cNvPr>
          <p:cNvSpPr/>
          <p:nvPr/>
        </p:nvSpPr>
        <p:spPr>
          <a:xfrm rot="5340000">
            <a:off x="3496454" y="2945711"/>
            <a:ext cx="807614" cy="195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Стрелка: влево-вправо 29">
            <a:extLst>
              <a:ext uri="{FF2B5EF4-FFF2-40B4-BE49-F238E27FC236}">
                <a16:creationId xmlns:a16="http://schemas.microsoft.com/office/drawing/2014/main" id="{2494D3B7-4FD8-4C5B-8EB3-DDC3F5C91DDE}"/>
              </a:ext>
            </a:extLst>
          </p:cNvPr>
          <p:cNvSpPr/>
          <p:nvPr/>
        </p:nvSpPr>
        <p:spPr>
          <a:xfrm>
            <a:off x="4857304" y="3791029"/>
            <a:ext cx="1150463" cy="3138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2" name="Рисунок 8">
            <a:extLst>
              <a:ext uri="{FF2B5EF4-FFF2-40B4-BE49-F238E27FC236}">
                <a16:creationId xmlns:a16="http://schemas.microsoft.com/office/drawing/2014/main" id="{F9CD70F9-1DF7-4378-8F3A-8BFCDA345D65}"/>
              </a:ext>
            </a:extLst>
          </p:cNvPr>
          <p:cNvPicPr>
            <a:picLocks noChangeAspect="1"/>
          </p:cNvPicPr>
          <p:nvPr/>
        </p:nvPicPr>
        <p:blipFill rotWithShape="1">
          <a:blip r:embed="rId8"/>
          <a:srcRect t="38272" r="-246" b="37396"/>
          <a:stretch/>
        </p:blipFill>
        <p:spPr>
          <a:xfrm rot="15360000" flipV="1">
            <a:off x="4891409" y="5161045"/>
            <a:ext cx="1678535" cy="192264"/>
          </a:xfrm>
          <a:prstGeom prst="rect">
            <a:avLst/>
          </a:prstGeom>
        </p:spPr>
      </p:pic>
      <p:sp>
        <p:nvSpPr>
          <p:cNvPr id="33" name="Стрелка: влево-вправо 32">
            <a:extLst>
              <a:ext uri="{FF2B5EF4-FFF2-40B4-BE49-F238E27FC236}">
                <a16:creationId xmlns:a16="http://schemas.microsoft.com/office/drawing/2014/main" id="{B589E161-057A-49D1-B8D7-174722C245A3}"/>
              </a:ext>
            </a:extLst>
          </p:cNvPr>
          <p:cNvSpPr/>
          <p:nvPr/>
        </p:nvSpPr>
        <p:spPr>
          <a:xfrm rot="5280000">
            <a:off x="6299997" y="4660698"/>
            <a:ext cx="532982" cy="169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Box 33">
            <a:extLst>
              <a:ext uri="{FF2B5EF4-FFF2-40B4-BE49-F238E27FC236}">
                <a16:creationId xmlns:a16="http://schemas.microsoft.com/office/drawing/2014/main" id="{0AF30417-1857-4ACB-B6EC-B187398C04F2}"/>
              </a:ext>
            </a:extLst>
          </p:cNvPr>
          <p:cNvSpPr txBox="1"/>
          <p:nvPr/>
        </p:nvSpPr>
        <p:spPr>
          <a:xfrm>
            <a:off x="5946224" y="2530366"/>
            <a:ext cx="110095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t>XBee</a:t>
            </a:r>
            <a:endParaRPr lang="ru-RU" b="1" dirty="0" err="1">
              <a:cs typeface="Calibri"/>
            </a:endParaRPr>
          </a:p>
        </p:txBody>
      </p:sp>
      <p:pic>
        <p:nvPicPr>
          <p:cNvPr id="35" name="Рисунок 35" descr="Изображение выглядит как электроника, цепь&#10;&#10;Описание создано с очень высокой степенью достоверности">
            <a:extLst>
              <a:ext uri="{FF2B5EF4-FFF2-40B4-BE49-F238E27FC236}">
                <a16:creationId xmlns:a16="http://schemas.microsoft.com/office/drawing/2014/main" id="{402EEC16-45A4-4583-AD27-8F72217AD0C7}"/>
              </a:ext>
            </a:extLst>
          </p:cNvPr>
          <p:cNvPicPr>
            <a:picLocks noChangeAspect="1"/>
          </p:cNvPicPr>
          <p:nvPr/>
        </p:nvPicPr>
        <p:blipFill>
          <a:blip r:embed="rId9"/>
          <a:stretch>
            <a:fillRect/>
          </a:stretch>
        </p:blipFill>
        <p:spPr>
          <a:xfrm>
            <a:off x="914400" y="4527332"/>
            <a:ext cx="1232339" cy="1271752"/>
          </a:xfrm>
          <a:prstGeom prst="rect">
            <a:avLst/>
          </a:prstGeom>
        </p:spPr>
      </p:pic>
      <p:pic>
        <p:nvPicPr>
          <p:cNvPr id="38" name="Picture 12" descr="A close up of a device&#10;&#10;Description generated with very high confidence">
            <a:extLst>
              <a:ext uri="{FF2B5EF4-FFF2-40B4-BE49-F238E27FC236}">
                <a16:creationId xmlns:a16="http://schemas.microsoft.com/office/drawing/2014/main" id="{F4973BB0-6ED6-49D7-B922-135E73E834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4611" y="3305546"/>
            <a:ext cx="1131067" cy="1131067"/>
          </a:xfrm>
          <a:prstGeom prst="rect">
            <a:avLst/>
          </a:prstGeom>
        </p:spPr>
      </p:pic>
      <p:pic>
        <p:nvPicPr>
          <p:cNvPr id="40" name="Picture 7" descr="A circuit board&#10;&#10;Description generated with high confidence">
            <a:extLst>
              <a:ext uri="{FF2B5EF4-FFF2-40B4-BE49-F238E27FC236}">
                <a16:creationId xmlns:a16="http://schemas.microsoft.com/office/drawing/2014/main" id="{F5E711CA-28B7-4B92-919A-7CA0C46CE8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4125" y="1595658"/>
            <a:ext cx="797777" cy="1081853"/>
          </a:xfrm>
          <a:prstGeom prst="rect">
            <a:avLst/>
          </a:prstGeom>
        </p:spPr>
      </p:pic>
      <p:sp>
        <p:nvSpPr>
          <p:cNvPr id="41" name="TextBox 40">
            <a:extLst>
              <a:ext uri="{FF2B5EF4-FFF2-40B4-BE49-F238E27FC236}">
                <a16:creationId xmlns:a16="http://schemas.microsoft.com/office/drawing/2014/main" id="{136EB773-E273-437E-9969-56CEE563768C}"/>
              </a:ext>
            </a:extLst>
          </p:cNvPr>
          <p:cNvSpPr txBox="1"/>
          <p:nvPr/>
        </p:nvSpPr>
        <p:spPr>
          <a:xfrm>
            <a:off x="1203432" y="1216575"/>
            <a:ext cx="1022132" cy="38247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t>Kamera</a:t>
            </a:r>
            <a:endParaRPr lang="ru-RU" b="1" dirty="0" err="1">
              <a:cs typeface="Calibri"/>
            </a:endParaRPr>
          </a:p>
        </p:txBody>
      </p:sp>
      <p:sp>
        <p:nvSpPr>
          <p:cNvPr id="42" name="TextBox 41">
            <a:extLst>
              <a:ext uri="{FF2B5EF4-FFF2-40B4-BE49-F238E27FC236}">
                <a16:creationId xmlns:a16="http://schemas.microsoft.com/office/drawing/2014/main" id="{E4B5F37B-7B0F-4911-8C66-6D5496907D11}"/>
              </a:ext>
            </a:extLst>
          </p:cNvPr>
          <p:cNvSpPr txBox="1"/>
          <p:nvPr/>
        </p:nvSpPr>
        <p:spPr>
          <a:xfrm>
            <a:off x="717329" y="3042746"/>
            <a:ext cx="115351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t>Modullar</a:t>
            </a:r>
            <a:endParaRPr lang="ru-RU" b="1" dirty="0" err="1">
              <a:cs typeface="Calibri"/>
            </a:endParaRPr>
          </a:p>
        </p:txBody>
      </p:sp>
      <p:sp>
        <p:nvSpPr>
          <p:cNvPr id="43" name="TextBox 42">
            <a:extLst>
              <a:ext uri="{FF2B5EF4-FFF2-40B4-BE49-F238E27FC236}">
                <a16:creationId xmlns:a16="http://schemas.microsoft.com/office/drawing/2014/main" id="{B5C860CD-BCE8-42ED-80FB-8EE6CF34F2AB}"/>
              </a:ext>
            </a:extLst>
          </p:cNvPr>
          <p:cNvSpPr txBox="1"/>
          <p:nvPr/>
        </p:nvSpPr>
        <p:spPr>
          <a:xfrm>
            <a:off x="980090" y="5644061"/>
            <a:ext cx="1245477"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SD</a:t>
            </a:r>
            <a:r>
              <a:rPr lang="ru-RU" b="1" dirty="0">
                <a:cs typeface="Calibri"/>
              </a:rPr>
              <a:t> </a:t>
            </a:r>
            <a:r>
              <a:rPr lang="ru-RU" b="1" dirty="0" err="1">
                <a:cs typeface="Calibri"/>
              </a:rPr>
              <a:t>Kart</a:t>
            </a:r>
          </a:p>
        </p:txBody>
      </p:sp>
      <p:sp>
        <p:nvSpPr>
          <p:cNvPr id="44" name="Стрелка: вправо 43">
            <a:extLst>
              <a:ext uri="{FF2B5EF4-FFF2-40B4-BE49-F238E27FC236}">
                <a16:creationId xmlns:a16="http://schemas.microsoft.com/office/drawing/2014/main" id="{F04C6225-DDED-402C-9204-73144B06093F}"/>
              </a:ext>
            </a:extLst>
          </p:cNvPr>
          <p:cNvSpPr/>
          <p:nvPr/>
        </p:nvSpPr>
        <p:spPr>
          <a:xfrm>
            <a:off x="1854442" y="3747123"/>
            <a:ext cx="952131" cy="195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Стрелка: вправо 45">
            <a:extLst>
              <a:ext uri="{FF2B5EF4-FFF2-40B4-BE49-F238E27FC236}">
                <a16:creationId xmlns:a16="http://schemas.microsoft.com/office/drawing/2014/main" id="{A77D293A-DAF5-456F-9C0C-668B630E0802}"/>
              </a:ext>
            </a:extLst>
          </p:cNvPr>
          <p:cNvSpPr/>
          <p:nvPr/>
        </p:nvSpPr>
        <p:spPr>
          <a:xfrm rot="8280000">
            <a:off x="1961257" y="4501646"/>
            <a:ext cx="1030958" cy="221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AEDED546-B7D0-48CE-ADF3-1723F9318D4C}"/>
              </a:ext>
            </a:extLst>
          </p:cNvPr>
          <p:cNvSpPr txBox="1"/>
          <p:nvPr/>
        </p:nvSpPr>
        <p:spPr>
          <a:xfrm rot="-2460000">
            <a:off x="2522485" y="4566745"/>
            <a:ext cx="65689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a:t>SPI</a:t>
            </a:r>
            <a:r>
              <a:rPr lang="ru-RU">
                <a:cs typeface="Calibri"/>
              </a:rPr>
              <a:t>​</a:t>
            </a:r>
            <a:endParaRPr lang="ru-RU"/>
          </a:p>
        </p:txBody>
      </p:sp>
      <p:sp>
        <p:nvSpPr>
          <p:cNvPr id="48" name="TextBox 47">
            <a:extLst>
              <a:ext uri="{FF2B5EF4-FFF2-40B4-BE49-F238E27FC236}">
                <a16:creationId xmlns:a16="http://schemas.microsoft.com/office/drawing/2014/main" id="{DA09A23F-D8F6-4D4B-80CC-BCC211EF9E11}"/>
              </a:ext>
            </a:extLst>
          </p:cNvPr>
          <p:cNvSpPr txBox="1"/>
          <p:nvPr/>
        </p:nvSpPr>
        <p:spPr>
          <a:xfrm>
            <a:off x="4895193" y="5355019"/>
            <a:ext cx="746234"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GSC</a:t>
            </a:r>
            <a:endParaRPr lang="ru-RU" b="1" dirty="0">
              <a:cs typeface="Calibri"/>
            </a:endParaRPr>
          </a:p>
        </p:txBody>
      </p:sp>
      <p:sp>
        <p:nvSpPr>
          <p:cNvPr id="49" name="TextBox 48">
            <a:extLst>
              <a:ext uri="{FF2B5EF4-FFF2-40B4-BE49-F238E27FC236}">
                <a16:creationId xmlns:a16="http://schemas.microsoft.com/office/drawing/2014/main" id="{6FE347EA-DEEF-4B48-803D-44D245C649D7}"/>
              </a:ext>
            </a:extLst>
          </p:cNvPr>
          <p:cNvSpPr txBox="1"/>
          <p:nvPr/>
        </p:nvSpPr>
        <p:spPr>
          <a:xfrm>
            <a:off x="1926019" y="3436882"/>
            <a:ext cx="82506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a:t>I2C</a:t>
            </a:r>
            <a:endParaRPr lang="ru-RU" b="1" dirty="0">
              <a:cs typeface="Calibri"/>
            </a:endParaRPr>
          </a:p>
        </p:txBody>
      </p:sp>
      <p:graphicFrame>
        <p:nvGraphicFramePr>
          <p:cNvPr id="52" name="Таблица 52">
            <a:extLst>
              <a:ext uri="{FF2B5EF4-FFF2-40B4-BE49-F238E27FC236}">
                <a16:creationId xmlns:a16="http://schemas.microsoft.com/office/drawing/2014/main" id="{52BAEFFA-7303-4C97-A1B8-78069D78AF05}"/>
              </a:ext>
            </a:extLst>
          </p:cNvPr>
          <p:cNvGraphicFramePr>
            <a:graphicFrameLocks noGrp="1"/>
          </p:cNvGraphicFramePr>
          <p:nvPr>
            <p:extLst>
              <p:ext uri="{D42A27DB-BD31-4B8C-83A1-F6EECF244321}">
                <p14:modId xmlns:p14="http://schemas.microsoft.com/office/powerpoint/2010/main" val="2437339618"/>
              </p:ext>
            </p:extLst>
          </p:nvPr>
        </p:nvGraphicFramePr>
        <p:xfrm>
          <a:off x="7248659" y="1208689"/>
          <a:ext cx="4506122" cy="4937760"/>
        </p:xfrm>
        <a:graphic>
          <a:graphicData uri="http://schemas.openxmlformats.org/drawingml/2006/table">
            <a:tbl>
              <a:tblPr firstRow="1" bandRow="1">
                <a:tableStyleId>{5C22544A-7EE6-4342-B048-85BDC9FD1C3A}</a:tableStyleId>
              </a:tblPr>
              <a:tblGrid>
                <a:gridCol w="1097311">
                  <a:extLst>
                    <a:ext uri="{9D8B030D-6E8A-4147-A177-3AD203B41FA5}">
                      <a16:colId xmlns:a16="http://schemas.microsoft.com/office/drawing/2014/main" val="3360543042"/>
                    </a:ext>
                  </a:extLst>
                </a:gridCol>
                <a:gridCol w="1097311">
                  <a:extLst>
                    <a:ext uri="{9D8B030D-6E8A-4147-A177-3AD203B41FA5}">
                      <a16:colId xmlns:a16="http://schemas.microsoft.com/office/drawing/2014/main" val="866965175"/>
                    </a:ext>
                  </a:extLst>
                </a:gridCol>
                <a:gridCol w="1097311">
                  <a:extLst>
                    <a:ext uri="{9D8B030D-6E8A-4147-A177-3AD203B41FA5}">
                      <a16:colId xmlns:a16="http://schemas.microsoft.com/office/drawing/2014/main" val="1811790378"/>
                    </a:ext>
                  </a:extLst>
                </a:gridCol>
                <a:gridCol w="1214189">
                  <a:extLst>
                    <a:ext uri="{9D8B030D-6E8A-4147-A177-3AD203B41FA5}">
                      <a16:colId xmlns:a16="http://schemas.microsoft.com/office/drawing/2014/main" val="4174997763"/>
                    </a:ext>
                  </a:extLst>
                </a:gridCol>
              </a:tblGrid>
              <a:tr h="521039">
                <a:tc>
                  <a:txBody>
                    <a:bodyPr/>
                    <a:lstStyle/>
                    <a:p>
                      <a:pPr algn="ctr">
                        <a:buNone/>
                      </a:pPr>
                      <a:r>
                        <a:rPr lang="ru-RU"/>
                        <a:t>Modul</a:t>
                      </a:r>
                      <a:endParaRPr lang="ru-RU"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buNone/>
                      </a:pPr>
                      <a:r>
                        <a:rPr lang="ru-RU"/>
                        <a:t>Tip</a:t>
                      </a:r>
                      <a:endParaRPr lang="ru-RU"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buNone/>
                      </a:pPr>
                      <a:r>
                        <a:rPr lang="ru-RU"/>
                        <a:t>Interfeys</a:t>
                      </a:r>
                      <a:endParaRPr lang="ru-RU"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buNone/>
                      </a:pPr>
                      <a:r>
                        <a:rPr lang="ru-RU"/>
                        <a:t>Funksialar</a:t>
                      </a:r>
                      <a:endParaRPr lang="ru-RU"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2084179061"/>
                  </a:ext>
                </a:extLst>
              </a:tr>
              <a:tr h="833059">
                <a:tc>
                  <a:txBody>
                    <a:bodyPr/>
                    <a:lstStyle/>
                    <a:p>
                      <a:pPr algn="ctr">
                        <a:buNone/>
                      </a:pPr>
                      <a:r>
                        <a:rPr lang="ru-RU" sz="1600" dirty="0"/>
                        <a:t>XBee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en-US" sz="1600" u="none" strike="noStrike" noProof="0"/>
                        <a:t>Xbee S2C Zegbee</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a:t>UART</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ru-RU" sz="1600" u="none" strike="noStrike" noProof="0"/>
                        <a:t>Məlumatların ötürülməsi</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81298139"/>
                  </a:ext>
                </a:extLst>
              </a:tr>
              <a:tr h="654328">
                <a:tc>
                  <a:txBody>
                    <a:bodyPr/>
                    <a:lstStyle/>
                    <a:p>
                      <a:pPr lvl="0" algn="ctr">
                        <a:buNone/>
                      </a:pPr>
                      <a:r>
                        <a:rPr lang="ru-RU" sz="1600" dirty="0"/>
                        <a:t>Kamera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az-Latn-AZ" sz="1600" u="none" strike="noStrike" noProof="0" dirty="0"/>
                        <a:t>OV5642</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ru-RU" sz="1600"/>
                        <a:t>Komanda </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ru-RU" sz="1600"/>
                        <a:t>Şəkilin çəkilməsi</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99606129"/>
                  </a:ext>
                </a:extLst>
              </a:tr>
              <a:tr h="833059">
                <a:tc>
                  <a:txBody>
                    <a:bodyPr/>
                    <a:lstStyle/>
                    <a:p>
                      <a:pPr algn="ctr">
                        <a:buNone/>
                      </a:pPr>
                      <a:r>
                        <a:rPr lang="ru-RU" sz="1600" dirty="0"/>
                        <a:t>SD Kart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dirty="0"/>
                        <a:t>Arduino SD Kart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dirty="0"/>
                        <a:t>SPI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ru-RU" sz="1600"/>
                        <a:t>Məlumatların yaddaşa yazılması</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2746387"/>
                  </a:ext>
                </a:extLst>
              </a:tr>
              <a:tr h="605861">
                <a:tc>
                  <a:txBody>
                    <a:bodyPr/>
                    <a:lstStyle/>
                    <a:p>
                      <a:pPr algn="ctr">
                        <a:buNone/>
                      </a:pPr>
                      <a:r>
                        <a:rPr lang="ru-RU" sz="1600" dirty="0"/>
                        <a:t>GPS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az-Latn-AZ" sz="1600" u="none" strike="noStrike" noProof="0"/>
                        <a:t>Adafruit GPS</a:t>
                      </a:r>
                      <a:endParaRPr lang="az-Latn-AZ" sz="1600" u="none" strike="noStrike"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a:t>SPI</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ru-RU" sz="1600" u="none" strike="noStrike" noProof="0"/>
                        <a:t>GPS </a:t>
                      </a:r>
                      <a:endParaRPr lang="ru-RU" sz="1600"/>
                    </a:p>
                    <a:p>
                      <a:pPr lvl="0" algn="ctr">
                        <a:buNone/>
                      </a:pPr>
                      <a:r>
                        <a:rPr lang="ru-RU" sz="1600" u="none" strike="noStrike" noProof="0"/>
                        <a:t>Məlumatları</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46822214"/>
                  </a:ext>
                </a:extLst>
              </a:tr>
              <a:tr h="630093">
                <a:tc>
                  <a:txBody>
                    <a:bodyPr/>
                    <a:lstStyle/>
                    <a:p>
                      <a:pPr algn="ctr">
                        <a:buNone/>
                      </a:pPr>
                      <a:r>
                        <a:rPr lang="ru-RU" sz="1600" dirty="0"/>
                        <a:t>Sensorlar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dirty="0"/>
                        <a:t>BMP 280 </a:t>
                      </a:r>
                      <a:r>
                        <a:rPr lang="az-Latn-AZ" sz="1600" dirty="0"/>
                        <a:t>və s.</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a:t>I2C</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ru-RU" sz="1600" u="none" strike="noStrike" noProof="0"/>
                        <a:t>Məlumatlarıyığır</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1557877"/>
                  </a:ext>
                </a:extLst>
              </a:tr>
              <a:tr h="860321">
                <a:tc>
                  <a:txBody>
                    <a:bodyPr/>
                    <a:lstStyle/>
                    <a:p>
                      <a:pPr lvl="0" algn="ctr">
                        <a:buNone/>
                      </a:pPr>
                      <a:r>
                        <a:rPr lang="az-Latn-AZ" sz="1600" u="none" strike="noStrike" noProof="0" dirty="0"/>
                        <a:t>Gərginlik Sensoru</a:t>
                      </a:r>
                      <a:endParaRPr lang="ru-RU" sz="160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dirty="0"/>
                        <a:t>Arduino</a:t>
                      </a:r>
                      <a:endParaRPr lang="ru-RU" sz="1600" u="none" strike="noStrike" noProof="0" dirty="0"/>
                    </a:p>
                    <a:p>
                      <a:pPr lvl="0" algn="ctr">
                        <a:buNone/>
                      </a:pPr>
                      <a:r>
                        <a:rPr lang="ru-RU" sz="1600" dirty="0"/>
                        <a:t> G</a:t>
                      </a:r>
                      <a:r>
                        <a:rPr lang="az-Latn-AZ" sz="1600" u="none" strike="noStrike" noProof="0" dirty="0"/>
                        <a:t>ərginlik</a:t>
                      </a:r>
                      <a:endParaRPr lang="ru-RU" sz="1600" u="none" strike="noStrike" noProof="0" dirty="0"/>
                    </a:p>
                    <a:p>
                      <a:pPr lvl="0" algn="ctr">
                        <a:buNone/>
                      </a:pPr>
                      <a:r>
                        <a:rPr lang="az-Latn-AZ" sz="1600" u="none" strike="noStrike" noProof="0" dirty="0"/>
                        <a:t> Sensoru</a:t>
                      </a:r>
                      <a:endParaRPr lang="ru-RU" sz="1600" u="none" strike="noStrike" noProof="0"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uNone/>
                      </a:pPr>
                      <a:r>
                        <a:rPr lang="ru-RU" sz="1600" dirty="0"/>
                        <a:t>Trigger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buNone/>
                      </a:pPr>
                      <a:r>
                        <a:rPr lang="az-Latn-AZ" sz="1600" u="none" strike="noStrike" noProof="0" dirty="0"/>
                        <a:t>Gərginliyi</a:t>
                      </a:r>
                      <a:endParaRPr lang="ru-RU" sz="1600" dirty="0"/>
                    </a:p>
                    <a:p>
                      <a:pPr lvl="0" algn="ctr">
                        <a:buNone/>
                      </a:pPr>
                      <a:r>
                        <a:rPr lang="az-Latn-AZ" sz="1600" u="none" strike="noStrike" noProof="0" dirty="0"/>
                        <a:t>göstərir </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7296286"/>
                  </a:ext>
                </a:extLst>
              </a:tr>
            </a:tbl>
          </a:graphicData>
        </a:graphic>
      </p:graphicFrame>
      <p:sp>
        <p:nvSpPr>
          <p:cNvPr id="54" name="TextBox 53">
            <a:extLst>
              <a:ext uri="{FF2B5EF4-FFF2-40B4-BE49-F238E27FC236}">
                <a16:creationId xmlns:a16="http://schemas.microsoft.com/office/drawing/2014/main" id="{E798BE45-2E10-4DF7-97EF-5BFADBE2CF72}"/>
              </a:ext>
            </a:extLst>
          </p:cNvPr>
          <p:cNvSpPr txBox="1"/>
          <p:nvPr/>
        </p:nvSpPr>
        <p:spPr>
          <a:xfrm rot="2580000">
            <a:off x="1400502" y="262233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az-Latn-AZ" b="1" dirty="0">
                <a:cs typeface="Calibri"/>
              </a:rPr>
              <a:t>S</a:t>
            </a:r>
            <a:r>
              <a:rPr lang="en-US" b="1" dirty="0">
                <a:cs typeface="Calibri"/>
              </a:rPr>
              <a:t>PI, I2C</a:t>
            </a:r>
            <a:endParaRPr lang="ru-RU" b="1" dirty="0">
              <a:cs typeface="Calibri"/>
            </a:endParaRPr>
          </a:p>
        </p:txBody>
      </p:sp>
      <p:sp>
        <p:nvSpPr>
          <p:cNvPr id="50" name="Стрелка: влево-вправо 29">
            <a:extLst>
              <a:ext uri="{FF2B5EF4-FFF2-40B4-BE49-F238E27FC236}">
                <a16:creationId xmlns:a16="http://schemas.microsoft.com/office/drawing/2014/main" id="{0A8F1CB8-A15C-40B7-A441-19996ADFBB54}"/>
              </a:ext>
            </a:extLst>
          </p:cNvPr>
          <p:cNvSpPr/>
          <p:nvPr/>
        </p:nvSpPr>
        <p:spPr>
          <a:xfrm rot="2553957">
            <a:off x="1967431" y="2871215"/>
            <a:ext cx="1150463" cy="3138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37185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48"/>
          <p:cNvSpPr txBox="1">
            <a:spLocks/>
          </p:cNvSpPr>
          <p:nvPr/>
        </p:nvSpPr>
        <p:spPr>
          <a:xfrm>
            <a:off x="1828800" y="160019"/>
            <a:ext cx="8249055"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Prosessor, Yaddaşın Paylanması və ilkin seçimlər</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39</a:t>
            </a:fld>
            <a:endParaRPr lang="en-US" dirty="0"/>
          </a:p>
        </p:txBody>
      </p:sp>
      <p:pic>
        <p:nvPicPr>
          <p:cNvPr id="14" name="Picture 13">
            <a:extLst>
              <a:ext uri="{FF2B5EF4-FFF2-40B4-BE49-F238E27FC236}">
                <a16:creationId xmlns:a16="http://schemas.microsoft.com/office/drawing/2014/main" id="{AAF6E64D-D038-4AAC-9CFA-7ED1AA3C50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ADA2ECF7-425C-4C6E-8FA3-854151D8E555}"/>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2D648FE9-9F40-4787-877A-E1FB19D7C257}"/>
              </a:ext>
            </a:extLst>
          </p:cNvPr>
          <p:cNvGraphicFramePr>
            <a:graphicFrameLocks noGrp="1"/>
          </p:cNvGraphicFramePr>
          <p:nvPr>
            <p:extLst>
              <p:ext uri="{D42A27DB-BD31-4B8C-83A1-F6EECF244321}">
                <p14:modId xmlns:p14="http://schemas.microsoft.com/office/powerpoint/2010/main" val="2850973390"/>
              </p:ext>
            </p:extLst>
          </p:nvPr>
        </p:nvGraphicFramePr>
        <p:xfrm>
          <a:off x="393699" y="1181299"/>
          <a:ext cx="11353800" cy="3291840"/>
        </p:xfrm>
        <a:graphic>
          <a:graphicData uri="http://schemas.openxmlformats.org/drawingml/2006/table">
            <a:tbl>
              <a:tblPr firstRow="1" bandRow="1">
                <a:tableStyleId>{5C22544A-7EE6-4342-B048-85BDC9FD1C3A}</a:tableStyleId>
              </a:tblPr>
              <a:tblGrid>
                <a:gridCol w="1037916">
                  <a:extLst>
                    <a:ext uri="{9D8B030D-6E8A-4147-A177-3AD203B41FA5}">
                      <a16:colId xmlns:a16="http://schemas.microsoft.com/office/drawing/2014/main" val="3849626326"/>
                    </a:ext>
                  </a:extLst>
                </a:gridCol>
                <a:gridCol w="871970">
                  <a:extLst>
                    <a:ext uri="{9D8B030D-6E8A-4147-A177-3AD203B41FA5}">
                      <a16:colId xmlns:a16="http://schemas.microsoft.com/office/drawing/2014/main" val="485387942"/>
                    </a:ext>
                  </a:extLst>
                </a:gridCol>
                <a:gridCol w="940777">
                  <a:extLst>
                    <a:ext uri="{9D8B030D-6E8A-4147-A177-3AD203B41FA5}">
                      <a16:colId xmlns:a16="http://schemas.microsoft.com/office/drawing/2014/main" val="2544925471"/>
                    </a:ext>
                  </a:extLst>
                </a:gridCol>
                <a:gridCol w="1397976">
                  <a:extLst>
                    <a:ext uri="{9D8B030D-6E8A-4147-A177-3AD203B41FA5}">
                      <a16:colId xmlns:a16="http://schemas.microsoft.com/office/drawing/2014/main" val="2866559936"/>
                    </a:ext>
                  </a:extLst>
                </a:gridCol>
                <a:gridCol w="975947">
                  <a:extLst>
                    <a:ext uri="{9D8B030D-6E8A-4147-A177-3AD203B41FA5}">
                      <a16:colId xmlns:a16="http://schemas.microsoft.com/office/drawing/2014/main" val="1567921724"/>
                    </a:ext>
                  </a:extLst>
                </a:gridCol>
                <a:gridCol w="1099038">
                  <a:extLst>
                    <a:ext uri="{9D8B030D-6E8A-4147-A177-3AD203B41FA5}">
                      <a16:colId xmlns:a16="http://schemas.microsoft.com/office/drawing/2014/main" val="275552685"/>
                    </a:ext>
                  </a:extLst>
                </a:gridCol>
                <a:gridCol w="1828800">
                  <a:extLst>
                    <a:ext uri="{9D8B030D-6E8A-4147-A177-3AD203B41FA5}">
                      <a16:colId xmlns:a16="http://schemas.microsoft.com/office/drawing/2014/main" val="1047314852"/>
                    </a:ext>
                  </a:extLst>
                </a:gridCol>
                <a:gridCol w="650631">
                  <a:extLst>
                    <a:ext uri="{9D8B030D-6E8A-4147-A177-3AD203B41FA5}">
                      <a16:colId xmlns:a16="http://schemas.microsoft.com/office/drawing/2014/main" val="581576075"/>
                    </a:ext>
                  </a:extLst>
                </a:gridCol>
                <a:gridCol w="641838">
                  <a:extLst>
                    <a:ext uri="{9D8B030D-6E8A-4147-A177-3AD203B41FA5}">
                      <a16:colId xmlns:a16="http://schemas.microsoft.com/office/drawing/2014/main" val="2209056022"/>
                    </a:ext>
                  </a:extLst>
                </a:gridCol>
                <a:gridCol w="949570">
                  <a:extLst>
                    <a:ext uri="{9D8B030D-6E8A-4147-A177-3AD203B41FA5}">
                      <a16:colId xmlns:a16="http://schemas.microsoft.com/office/drawing/2014/main" val="4042969954"/>
                    </a:ext>
                  </a:extLst>
                </a:gridCol>
                <a:gridCol w="959337">
                  <a:extLst>
                    <a:ext uri="{9D8B030D-6E8A-4147-A177-3AD203B41FA5}">
                      <a16:colId xmlns:a16="http://schemas.microsoft.com/office/drawing/2014/main" val="1206868115"/>
                    </a:ext>
                  </a:extLst>
                </a:gridCol>
              </a:tblGrid>
              <a:tr h="365760">
                <a:tc rowSpan="2">
                  <a:txBody>
                    <a:bodyPr/>
                    <a:lstStyle/>
                    <a:p>
                      <a:pPr algn="ctr"/>
                      <a:r>
                        <a:rPr lang="az-Latn-AZ" sz="1400" dirty="0"/>
                        <a:t>Prosessor</a:t>
                      </a:r>
                      <a:endParaRPr lang="en-US" sz="1400" dirty="0"/>
                    </a:p>
                  </a:txBody>
                  <a:tcPr anchor="ctr"/>
                </a:tc>
                <a:tc rowSpan="2">
                  <a:txBody>
                    <a:bodyPr/>
                    <a:lstStyle/>
                    <a:p>
                      <a:pPr algn="ctr"/>
                      <a:r>
                        <a:rPr lang="az-Latn-AZ" sz="1400" dirty="0"/>
                        <a:t>Operativ Gərginlik </a:t>
                      </a:r>
                    </a:p>
                    <a:p>
                      <a:pPr algn="ctr"/>
                      <a:r>
                        <a:rPr lang="az-Latn-AZ" sz="1400" i="1" dirty="0"/>
                        <a:t>(V)</a:t>
                      </a:r>
                      <a:endParaRPr lang="en-US" sz="1400" i="1" dirty="0"/>
                    </a:p>
                  </a:txBody>
                  <a:tcPr anchor="ctr"/>
                </a:tc>
                <a:tc rowSpan="2">
                  <a:txBody>
                    <a:bodyPr/>
                    <a:lstStyle/>
                    <a:p>
                      <a:pPr algn="ctr"/>
                      <a:r>
                        <a:rPr lang="en-US" sz="1400" dirty="0" err="1"/>
                        <a:t>Giriş</a:t>
                      </a:r>
                      <a:endParaRPr lang="az-Latn-AZ" sz="1400" dirty="0"/>
                    </a:p>
                    <a:p>
                      <a:pPr algn="ctr"/>
                      <a:r>
                        <a:rPr lang="en-US" sz="1400" dirty="0" err="1"/>
                        <a:t>Gərginliyi</a:t>
                      </a:r>
                      <a:endParaRPr lang="az-Latn-AZ" sz="1400" dirty="0"/>
                    </a:p>
                    <a:p>
                      <a:pPr algn="ctr"/>
                      <a:r>
                        <a:rPr lang="az-Latn-AZ" sz="1400" i="1" dirty="0"/>
                        <a:t>(V)</a:t>
                      </a:r>
                      <a:endParaRPr lang="en-US" sz="1400" i="1" dirty="0"/>
                    </a:p>
                  </a:txBody>
                  <a:tcPr anchor="ctr"/>
                </a:tc>
                <a:tc rowSpan="2">
                  <a:txBody>
                    <a:bodyPr/>
                    <a:lstStyle/>
                    <a:p>
                      <a:pPr algn="ctr"/>
                      <a:r>
                        <a:rPr lang="az-Latn-AZ" sz="1400" dirty="0"/>
                        <a:t>Hər bir G</a:t>
                      </a:r>
                      <a:r>
                        <a:rPr lang="en-US" sz="1400" dirty="0"/>
                        <a:t>/</a:t>
                      </a:r>
                      <a:r>
                        <a:rPr lang="az-Latn-AZ" sz="1400" dirty="0"/>
                        <a:t>Ç pini üçün SC cərəyan </a:t>
                      </a:r>
                    </a:p>
                    <a:p>
                      <a:pPr algn="ctr"/>
                      <a:r>
                        <a:rPr lang="az-Latn-AZ" sz="1400" i="1" dirty="0"/>
                        <a:t>(mA)</a:t>
                      </a:r>
                    </a:p>
                  </a:txBody>
                  <a:tcPr anchor="ctr"/>
                </a:tc>
                <a:tc rowSpan="2">
                  <a:txBody>
                    <a:bodyPr/>
                    <a:lstStyle/>
                    <a:p>
                      <a:pPr algn="ctr"/>
                      <a:r>
                        <a:rPr lang="az-Latn-AZ" sz="1400" dirty="0"/>
                        <a:t>Rəqəmsal </a:t>
                      </a:r>
                    </a:p>
                    <a:p>
                      <a:pPr algn="ctr"/>
                      <a:r>
                        <a:rPr lang="az-Latn-AZ" sz="1400" dirty="0"/>
                        <a:t>G</a:t>
                      </a:r>
                      <a:r>
                        <a:rPr lang="en-US" sz="1400" dirty="0"/>
                        <a:t>/</a:t>
                      </a:r>
                      <a:r>
                        <a:rPr lang="az-Latn-AZ" sz="1400" dirty="0"/>
                        <a:t>Ç pini</a:t>
                      </a:r>
                    </a:p>
                    <a:p>
                      <a:pPr algn="ctr"/>
                      <a:r>
                        <a:rPr lang="az-Latn-AZ" sz="1400" i="1" dirty="0"/>
                        <a:t>(mA)</a:t>
                      </a:r>
                      <a:endParaRPr lang="en-US" sz="1400" i="1" dirty="0"/>
                    </a:p>
                  </a:txBody>
                  <a:tcPr anchor="ctr"/>
                </a:tc>
                <a:tc rowSpan="2">
                  <a:txBody>
                    <a:bodyPr/>
                    <a:lstStyle/>
                    <a:p>
                      <a:pPr algn="ctr"/>
                      <a:r>
                        <a:rPr lang="az-Latn-AZ" sz="1400" dirty="0"/>
                        <a:t>Analog giriş pinləri</a:t>
                      </a:r>
                    </a:p>
                    <a:p>
                      <a:pPr algn="ctr"/>
                      <a:r>
                        <a:rPr lang="az-Latn-AZ" sz="1400" i="1" dirty="0"/>
                        <a:t>(mA)</a:t>
                      </a:r>
                      <a:endParaRPr lang="en-US" sz="1400" i="1" dirty="0"/>
                    </a:p>
                  </a:txBody>
                  <a:tcPr anchor="ctr"/>
                </a:tc>
                <a:tc rowSpan="2">
                  <a:txBody>
                    <a:bodyPr/>
                    <a:lstStyle/>
                    <a:p>
                      <a:pPr algn="ctr"/>
                      <a:r>
                        <a:rPr lang="az-Latn-AZ" sz="1400" dirty="0"/>
                        <a:t>Hər bir pin üçün operativ güc mənbəyi</a:t>
                      </a:r>
                    </a:p>
                    <a:p>
                      <a:pPr algn="ctr"/>
                      <a:r>
                        <a:rPr lang="az-Latn-AZ" sz="1400" i="1" dirty="0"/>
                        <a:t>(</a:t>
                      </a:r>
                      <a:r>
                        <a:rPr lang="en-US" sz="1400" i="1" dirty="0"/>
                        <a:t>W)</a:t>
                      </a:r>
                    </a:p>
                  </a:txBody>
                  <a:tcPr anchor="ctr">
                    <a:lnR w="12700" cap="flat" cmpd="sng" algn="ctr">
                      <a:solidFill>
                        <a:schemeClr val="bg1"/>
                      </a:solidFill>
                      <a:prstDash val="solid"/>
                      <a:round/>
                      <a:headEnd type="none" w="med" len="med"/>
                      <a:tailEnd type="none" w="med" len="med"/>
                    </a:lnR>
                  </a:tcPr>
                </a:tc>
                <a:tc gridSpan="3">
                  <a:txBody>
                    <a:bodyPr/>
                    <a:lstStyle/>
                    <a:p>
                      <a:pPr algn="ctr"/>
                      <a:r>
                        <a:rPr lang="az-Latn-AZ" sz="1400" dirty="0"/>
                        <a:t>Yaddaş</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tc>
                <a:tc hMerge="1">
                  <a:txBody>
                    <a:bodyPr/>
                    <a:lstStyle/>
                    <a:p>
                      <a:pPr algn="ctr"/>
                      <a:endParaRPr lang="en-US" sz="1400" dirty="0"/>
                    </a:p>
                  </a:txBody>
                  <a:tcPr anchor="ctr"/>
                </a:tc>
                <a:tc rowSpan="2">
                  <a:txBody>
                    <a:bodyPr/>
                    <a:lstStyle/>
                    <a:p>
                      <a:pPr algn="ctr"/>
                      <a:r>
                        <a:rPr lang="az-Latn-AZ" sz="1400" dirty="0"/>
                        <a:t>İnterfeys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2577246"/>
                  </a:ext>
                </a:extLst>
              </a:tr>
              <a:tr h="36576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az-Latn-AZ" sz="1400" b="1" dirty="0">
                          <a:solidFill>
                            <a:schemeClr val="bg1"/>
                          </a:solidFill>
                        </a:rPr>
                        <a:t>Flash</a:t>
                      </a:r>
                    </a:p>
                    <a:p>
                      <a:pPr algn="ctr"/>
                      <a:r>
                        <a:rPr lang="az-Latn-AZ" sz="1400" b="1" i="1" dirty="0">
                          <a:solidFill>
                            <a:schemeClr val="bg1"/>
                          </a:solidFill>
                        </a:rPr>
                        <a:t>(kB)</a:t>
                      </a:r>
                      <a:endParaRPr lang="en-US" sz="14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az-Latn-AZ" sz="1400" b="1" dirty="0">
                          <a:solidFill>
                            <a:schemeClr val="bg1"/>
                          </a:solidFill>
                        </a:rPr>
                        <a:t>SRAM</a:t>
                      </a:r>
                    </a:p>
                    <a:p>
                      <a:pPr algn="ctr"/>
                      <a:r>
                        <a:rPr lang="az-Latn-AZ" sz="1400" b="1" i="1" dirty="0">
                          <a:solidFill>
                            <a:schemeClr val="bg1"/>
                          </a:solidFill>
                        </a:rPr>
                        <a:t>(kB)</a:t>
                      </a:r>
                      <a:endParaRPr lang="en-US" sz="14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az-Latn-AZ" sz="1400" b="1" dirty="0">
                          <a:solidFill>
                            <a:schemeClr val="bg1"/>
                          </a:solidFill>
                        </a:rPr>
                        <a:t>EEPROM</a:t>
                      </a:r>
                    </a:p>
                    <a:p>
                      <a:pPr algn="ctr"/>
                      <a:r>
                        <a:rPr lang="az-Latn-AZ" sz="1400" b="1" i="1" dirty="0">
                          <a:solidFill>
                            <a:schemeClr val="bg1"/>
                          </a:solidFill>
                        </a:rPr>
                        <a:t>(kB)</a:t>
                      </a:r>
                      <a:endParaRPr lang="en-US" sz="14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vMerge="1">
                  <a:txBody>
                    <a:bodyPr/>
                    <a:lstStyle/>
                    <a:p>
                      <a:pPr algn="ctr"/>
                      <a:endParaRPr lang="en-US" sz="1400" b="1" i="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137641177"/>
                  </a:ext>
                </a:extLst>
              </a:tr>
              <a:tr h="513568">
                <a:tc>
                  <a:txBody>
                    <a:bodyPr/>
                    <a:lstStyle/>
                    <a:p>
                      <a:pPr algn="ctr"/>
                      <a:r>
                        <a:rPr lang="en-US" sz="1400" dirty="0"/>
                        <a:t>ATmega328 (Arduino Pro M</a:t>
                      </a:r>
                      <a:r>
                        <a:rPr lang="az-Latn-AZ" sz="1400" dirty="0"/>
                        <a:t>i</a:t>
                      </a:r>
                      <a:r>
                        <a:rPr lang="en-US" sz="1400" dirty="0" err="1"/>
                        <a:t>ni</a:t>
                      </a:r>
                      <a:r>
                        <a:rPr lang="en-US" sz="1400" dirty="0"/>
                        <a:t>)</a:t>
                      </a:r>
                    </a:p>
                  </a:txBody>
                  <a:tcPr anchor="ctr"/>
                </a:tc>
                <a:tc>
                  <a:txBody>
                    <a:bodyPr/>
                    <a:lstStyle/>
                    <a:p>
                      <a:pPr algn="ctr"/>
                      <a:r>
                        <a:rPr lang="az-Latn-AZ" sz="1400" dirty="0"/>
                        <a:t>5</a:t>
                      </a:r>
                      <a:endParaRPr lang="en-US" sz="1400" dirty="0"/>
                    </a:p>
                  </a:txBody>
                  <a:tcPr anchor="ctr"/>
                </a:tc>
                <a:tc>
                  <a:txBody>
                    <a:bodyPr/>
                    <a:lstStyle/>
                    <a:p>
                      <a:pPr algn="ctr"/>
                      <a:r>
                        <a:rPr lang="en-US" sz="1400" dirty="0"/>
                        <a:t>3.3</a:t>
                      </a:r>
                      <a:r>
                        <a:rPr lang="az-Latn-AZ" sz="1400" dirty="0"/>
                        <a:t> ~ </a:t>
                      </a:r>
                      <a:r>
                        <a:rPr lang="en-US" sz="1400" dirty="0"/>
                        <a:t>5</a:t>
                      </a:r>
                    </a:p>
                  </a:txBody>
                  <a:tcPr anchor="ctr"/>
                </a:tc>
                <a:tc>
                  <a:txBody>
                    <a:bodyPr/>
                    <a:lstStyle/>
                    <a:p>
                      <a:pPr algn="ctr"/>
                      <a:r>
                        <a:rPr lang="az-Latn-AZ" sz="1400" dirty="0"/>
                        <a:t>40</a:t>
                      </a:r>
                      <a:endParaRPr lang="en-US" sz="1400" dirty="0"/>
                    </a:p>
                  </a:txBody>
                  <a:tcPr anchor="ctr"/>
                </a:tc>
                <a:tc>
                  <a:txBody>
                    <a:bodyPr/>
                    <a:lstStyle/>
                    <a:p>
                      <a:pPr algn="ctr"/>
                      <a:r>
                        <a:rPr lang="az-Latn-AZ" sz="1400" dirty="0"/>
                        <a:t>14</a:t>
                      </a:r>
                      <a:endParaRPr lang="en-US" sz="1400" dirty="0"/>
                    </a:p>
                  </a:txBody>
                  <a:tcPr anchor="ctr"/>
                </a:tc>
                <a:tc>
                  <a:txBody>
                    <a:bodyPr/>
                    <a:lstStyle/>
                    <a:p>
                      <a:pPr algn="ctr"/>
                      <a:r>
                        <a:rPr lang="az-Latn-AZ" sz="1400" dirty="0"/>
                        <a:t>6</a:t>
                      </a:r>
                      <a:endParaRPr lang="en-US" sz="1400" dirty="0"/>
                    </a:p>
                  </a:txBody>
                  <a:tcPr anchor="ctr"/>
                </a:tc>
                <a:tc>
                  <a:txBody>
                    <a:bodyPr/>
                    <a:lstStyle/>
                    <a:p>
                      <a:pPr algn="ctr"/>
                      <a:r>
                        <a:rPr lang="az-Latn-AZ" sz="1400" dirty="0"/>
                        <a:t>0.13</a:t>
                      </a:r>
                      <a:endParaRPr lang="en-US" sz="1400" dirty="0"/>
                    </a:p>
                  </a:txBody>
                  <a:tcPr anchor="ctr"/>
                </a:tc>
                <a:tc>
                  <a:txBody>
                    <a:bodyPr/>
                    <a:lstStyle/>
                    <a:p>
                      <a:pPr algn="ctr"/>
                      <a:r>
                        <a:rPr lang="az-Latn-AZ" sz="1400" dirty="0"/>
                        <a:t>32</a:t>
                      </a:r>
                      <a:endParaRPr lang="en-US" sz="1400" dirty="0"/>
                    </a:p>
                  </a:txBody>
                  <a:tcPr anchor="ctr">
                    <a:lnT w="12700" cap="flat" cmpd="sng" algn="ctr">
                      <a:solidFill>
                        <a:schemeClr val="bg1"/>
                      </a:solidFill>
                      <a:prstDash val="solid"/>
                      <a:round/>
                      <a:headEnd type="none" w="med" len="med"/>
                      <a:tailEnd type="none" w="med" len="med"/>
                    </a:lnT>
                  </a:tcPr>
                </a:tc>
                <a:tc>
                  <a:txBody>
                    <a:bodyPr/>
                    <a:lstStyle/>
                    <a:p>
                      <a:pPr algn="ctr"/>
                      <a:r>
                        <a:rPr lang="az-Latn-AZ" sz="1400" dirty="0"/>
                        <a:t>2</a:t>
                      </a:r>
                      <a:endParaRPr lang="en-US" sz="1400" dirty="0"/>
                    </a:p>
                  </a:txBody>
                  <a:tcPr anchor="ctr">
                    <a:lnT w="12700" cap="flat" cmpd="sng" algn="ctr">
                      <a:solidFill>
                        <a:schemeClr val="bg1"/>
                      </a:solidFill>
                      <a:prstDash val="solid"/>
                      <a:round/>
                      <a:headEnd type="none" w="med" len="med"/>
                      <a:tailEnd type="none" w="med" len="med"/>
                    </a:lnT>
                  </a:tcPr>
                </a:tc>
                <a:tc>
                  <a:txBody>
                    <a:bodyPr/>
                    <a:lstStyle/>
                    <a:p>
                      <a:pPr algn="ctr"/>
                      <a:r>
                        <a:rPr lang="az-Latn-AZ" sz="1400" dirty="0"/>
                        <a:t>1</a:t>
                      </a:r>
                      <a:endParaRPr lang="en-US" sz="1400" dirty="0"/>
                    </a:p>
                  </a:txBody>
                  <a:tcPr anchor="ctr">
                    <a:lnT w="12700" cap="flat" cmpd="sng" algn="ctr">
                      <a:solidFill>
                        <a:schemeClr val="bg1"/>
                      </a:solidFill>
                      <a:prstDash val="solid"/>
                      <a:round/>
                      <a:headEnd type="none" w="med" len="med"/>
                      <a:tailEnd type="none" w="med" len="med"/>
                    </a:lnT>
                  </a:tcPr>
                </a:tc>
                <a:tc>
                  <a:txBody>
                    <a:bodyPr/>
                    <a:lstStyle/>
                    <a:p>
                      <a:pPr algn="ctr"/>
                      <a:r>
                        <a:rPr lang="en-US" sz="1400" dirty="0"/>
                        <a:t>UART</a:t>
                      </a:r>
                      <a:endParaRPr lang="az-Latn-AZ" sz="1400" dirty="0"/>
                    </a:p>
                    <a:p>
                      <a:pPr algn="ctr"/>
                      <a:r>
                        <a:rPr lang="en-US" sz="1400" dirty="0"/>
                        <a:t>SPI</a:t>
                      </a:r>
                      <a:endParaRPr lang="az-Latn-AZ" sz="1400" dirty="0"/>
                    </a:p>
                    <a:p>
                      <a:pPr algn="ctr"/>
                      <a:r>
                        <a:rPr lang="en-US" sz="1400" dirty="0"/>
                        <a:t>I2C</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70144360"/>
                  </a:ext>
                </a:extLst>
              </a:tr>
              <a:tr h="513568">
                <a:tc>
                  <a:txBody>
                    <a:bodyPr/>
                    <a:lstStyle/>
                    <a:p>
                      <a:pPr algn="ctr"/>
                      <a:r>
                        <a:rPr lang="en-US" sz="1400" dirty="0"/>
                        <a:t>ATmega32U4 (Arduino Micro)</a:t>
                      </a:r>
                    </a:p>
                  </a:txBody>
                  <a:tcPr anchor="ctr"/>
                </a:tc>
                <a:tc>
                  <a:txBody>
                    <a:bodyPr/>
                    <a:lstStyle/>
                    <a:p>
                      <a:pPr algn="ctr"/>
                      <a:r>
                        <a:rPr lang="az-Latn-AZ" sz="1400" dirty="0"/>
                        <a:t>5</a:t>
                      </a:r>
                      <a:endParaRPr lang="en-US" sz="1400" dirty="0"/>
                    </a:p>
                  </a:txBody>
                  <a:tcPr anchor="ctr"/>
                </a:tc>
                <a:tc>
                  <a:txBody>
                    <a:bodyPr/>
                    <a:lstStyle/>
                    <a:p>
                      <a:pPr algn="ctr"/>
                      <a:r>
                        <a:rPr lang="az-Latn-AZ" sz="1400" dirty="0"/>
                        <a:t>7 ~ 12</a:t>
                      </a:r>
                      <a:endParaRPr lang="en-US" sz="1400" dirty="0"/>
                    </a:p>
                  </a:txBody>
                  <a:tcPr anchor="ctr"/>
                </a:tc>
                <a:tc>
                  <a:txBody>
                    <a:bodyPr/>
                    <a:lstStyle/>
                    <a:p>
                      <a:pPr algn="ctr"/>
                      <a:r>
                        <a:rPr lang="az-Latn-AZ" sz="1400" dirty="0"/>
                        <a:t>20</a:t>
                      </a:r>
                      <a:endParaRPr lang="en-US" sz="1400" dirty="0"/>
                    </a:p>
                  </a:txBody>
                  <a:tcPr anchor="ctr"/>
                </a:tc>
                <a:tc>
                  <a:txBody>
                    <a:bodyPr/>
                    <a:lstStyle/>
                    <a:p>
                      <a:pPr algn="ctr"/>
                      <a:r>
                        <a:rPr lang="az-Latn-AZ" sz="1400" dirty="0"/>
                        <a:t>20</a:t>
                      </a:r>
                      <a:endParaRPr lang="en-US" sz="1400" dirty="0"/>
                    </a:p>
                  </a:txBody>
                  <a:tcPr anchor="ctr"/>
                </a:tc>
                <a:tc>
                  <a:txBody>
                    <a:bodyPr/>
                    <a:lstStyle/>
                    <a:p>
                      <a:pPr algn="ctr"/>
                      <a:r>
                        <a:rPr lang="az-Latn-AZ" sz="1400" dirty="0"/>
                        <a:t>12</a:t>
                      </a:r>
                      <a:endParaRPr lang="en-US" sz="1400" dirty="0"/>
                    </a:p>
                  </a:txBody>
                  <a:tcPr anchor="ctr"/>
                </a:tc>
                <a:tc>
                  <a:txBody>
                    <a:bodyPr/>
                    <a:lstStyle/>
                    <a:p>
                      <a:pPr algn="ctr"/>
                      <a:r>
                        <a:rPr lang="az-Latn-AZ" sz="1400" dirty="0"/>
                        <a:t>0.1</a:t>
                      </a:r>
                      <a:endParaRPr lang="en-US" sz="1400" dirty="0"/>
                    </a:p>
                  </a:txBody>
                  <a:tcPr anchor="ctr"/>
                </a:tc>
                <a:tc>
                  <a:txBody>
                    <a:bodyPr/>
                    <a:lstStyle/>
                    <a:p>
                      <a:pPr algn="ctr"/>
                      <a:r>
                        <a:rPr lang="az-Latn-AZ" sz="1400" dirty="0"/>
                        <a:t>32</a:t>
                      </a:r>
                      <a:endParaRPr lang="en-US" sz="1400" dirty="0"/>
                    </a:p>
                  </a:txBody>
                  <a:tcPr anchor="ctr"/>
                </a:tc>
                <a:tc>
                  <a:txBody>
                    <a:bodyPr/>
                    <a:lstStyle/>
                    <a:p>
                      <a:pPr algn="ctr"/>
                      <a:r>
                        <a:rPr lang="az-Latn-AZ" sz="1400" dirty="0"/>
                        <a:t>2.5</a:t>
                      </a:r>
                      <a:endParaRPr lang="en-US" sz="1400" dirty="0"/>
                    </a:p>
                  </a:txBody>
                  <a:tcPr anchor="ctr"/>
                </a:tc>
                <a:tc>
                  <a:txBody>
                    <a:bodyPr/>
                    <a:lstStyle/>
                    <a:p>
                      <a:pPr algn="ctr"/>
                      <a:r>
                        <a:rPr lang="az-Latn-AZ" sz="1400" dirty="0"/>
                        <a:t>1</a:t>
                      </a:r>
                      <a:endParaRPr lang="en-US" sz="1400" dirty="0"/>
                    </a:p>
                  </a:txBody>
                  <a:tcPr anchor="ctr"/>
                </a:tc>
                <a:tc>
                  <a:txBody>
                    <a:bodyPr/>
                    <a:lstStyle/>
                    <a:p>
                      <a:pPr algn="ctr"/>
                      <a:r>
                        <a:rPr lang="en-US" sz="1400" dirty="0"/>
                        <a:t> UART</a:t>
                      </a:r>
                      <a:endParaRPr lang="az-Latn-AZ" sz="1400" dirty="0"/>
                    </a:p>
                    <a:p>
                      <a:pPr algn="ctr"/>
                      <a:r>
                        <a:rPr lang="en-US" sz="1400" dirty="0"/>
                        <a:t>SPI</a:t>
                      </a:r>
                      <a:endParaRPr lang="az-Latn-AZ" sz="1400" dirty="0"/>
                    </a:p>
                    <a:p>
                      <a:pPr algn="ctr"/>
                      <a:r>
                        <a:rPr lang="en-US" sz="1400" dirty="0"/>
                        <a:t>I2C</a:t>
                      </a:r>
                      <a:endParaRPr lang="az-Latn-AZ" sz="1400" dirty="0"/>
                    </a:p>
                    <a:p>
                      <a:pPr algn="ctr"/>
                      <a:r>
                        <a:rPr lang="en-US" sz="1400" dirty="0"/>
                        <a:t>JTAG</a:t>
                      </a:r>
                    </a:p>
                  </a:txBody>
                  <a:tcPr anchor="ctr"/>
                </a:tc>
                <a:extLst>
                  <a:ext uri="{0D108BD9-81ED-4DB2-BD59-A6C34878D82A}">
                    <a16:rowId xmlns:a16="http://schemas.microsoft.com/office/drawing/2014/main" val="3944424902"/>
                  </a:ext>
                </a:extLst>
              </a:tr>
              <a:tr h="513568">
                <a:tc>
                  <a:txBody>
                    <a:bodyPr/>
                    <a:lstStyle/>
                    <a:p>
                      <a:pPr algn="ctr"/>
                      <a:r>
                        <a:rPr lang="en-US" sz="1400" dirty="0"/>
                        <a:t>ATmega328 (Arduino Nano)</a:t>
                      </a:r>
                    </a:p>
                  </a:txBody>
                  <a:tcPr anchor="ctr">
                    <a:solidFill>
                      <a:srgbClr val="FFFF00"/>
                    </a:solidFill>
                  </a:tcPr>
                </a:tc>
                <a:tc>
                  <a:txBody>
                    <a:bodyPr/>
                    <a:lstStyle/>
                    <a:p>
                      <a:pPr algn="ctr"/>
                      <a:r>
                        <a:rPr lang="az-Latn-AZ" sz="1400" dirty="0"/>
                        <a:t>5</a:t>
                      </a:r>
                      <a:endParaRPr lang="en-US" sz="1400" dirty="0"/>
                    </a:p>
                  </a:txBody>
                  <a:tcPr anchor="ctr">
                    <a:solidFill>
                      <a:srgbClr val="FFFF00"/>
                    </a:solidFill>
                  </a:tcPr>
                </a:tc>
                <a:tc>
                  <a:txBody>
                    <a:bodyPr/>
                    <a:lstStyle/>
                    <a:p>
                      <a:pPr algn="ctr"/>
                      <a:r>
                        <a:rPr lang="az-Latn-AZ" sz="1400" dirty="0"/>
                        <a:t>5 ~ 12</a:t>
                      </a:r>
                      <a:endParaRPr lang="en-US" sz="1400" dirty="0"/>
                    </a:p>
                  </a:txBody>
                  <a:tcPr anchor="ctr">
                    <a:solidFill>
                      <a:srgbClr val="FFFF00"/>
                    </a:solidFill>
                  </a:tcPr>
                </a:tc>
                <a:tc>
                  <a:txBody>
                    <a:bodyPr/>
                    <a:lstStyle/>
                    <a:p>
                      <a:pPr algn="ctr"/>
                      <a:r>
                        <a:rPr lang="az-Latn-AZ" sz="1400" dirty="0"/>
                        <a:t>40</a:t>
                      </a:r>
                      <a:endParaRPr lang="en-US" sz="1400" dirty="0"/>
                    </a:p>
                  </a:txBody>
                  <a:tcPr anchor="ctr">
                    <a:solidFill>
                      <a:srgbClr val="FFFF00"/>
                    </a:solidFill>
                  </a:tcPr>
                </a:tc>
                <a:tc>
                  <a:txBody>
                    <a:bodyPr/>
                    <a:lstStyle/>
                    <a:p>
                      <a:pPr algn="ctr"/>
                      <a:r>
                        <a:rPr lang="az-Latn-AZ" sz="1400" dirty="0"/>
                        <a:t>14</a:t>
                      </a:r>
                      <a:endParaRPr lang="en-US" sz="1400" dirty="0"/>
                    </a:p>
                  </a:txBody>
                  <a:tcPr anchor="ctr">
                    <a:solidFill>
                      <a:srgbClr val="FFFF00"/>
                    </a:solidFill>
                  </a:tcPr>
                </a:tc>
                <a:tc>
                  <a:txBody>
                    <a:bodyPr/>
                    <a:lstStyle/>
                    <a:p>
                      <a:pPr algn="ctr"/>
                      <a:r>
                        <a:rPr lang="az-Latn-AZ" sz="1400" dirty="0"/>
                        <a:t>8</a:t>
                      </a:r>
                      <a:endParaRPr lang="en-US" sz="1400" dirty="0"/>
                    </a:p>
                  </a:txBody>
                  <a:tcPr anchor="ctr">
                    <a:solidFill>
                      <a:srgbClr val="FFFF00"/>
                    </a:solidFill>
                  </a:tcPr>
                </a:tc>
                <a:tc>
                  <a:txBody>
                    <a:bodyPr/>
                    <a:lstStyle/>
                    <a:p>
                      <a:pPr algn="ctr"/>
                      <a:r>
                        <a:rPr lang="az-Latn-AZ" sz="1400" dirty="0"/>
                        <a:t>0.2</a:t>
                      </a:r>
                      <a:endParaRPr lang="en-US" sz="1400" dirty="0"/>
                    </a:p>
                  </a:txBody>
                  <a:tcPr anchor="ctr">
                    <a:solidFill>
                      <a:srgbClr val="FFFF00"/>
                    </a:solidFill>
                  </a:tcPr>
                </a:tc>
                <a:tc>
                  <a:txBody>
                    <a:bodyPr/>
                    <a:lstStyle/>
                    <a:p>
                      <a:pPr algn="ctr"/>
                      <a:r>
                        <a:rPr lang="az-Latn-AZ" sz="1400" dirty="0"/>
                        <a:t>32</a:t>
                      </a:r>
                      <a:endParaRPr lang="en-US" sz="1400" dirty="0"/>
                    </a:p>
                  </a:txBody>
                  <a:tcPr anchor="ctr">
                    <a:solidFill>
                      <a:srgbClr val="FFFF00"/>
                    </a:solidFill>
                  </a:tcPr>
                </a:tc>
                <a:tc>
                  <a:txBody>
                    <a:bodyPr/>
                    <a:lstStyle/>
                    <a:p>
                      <a:pPr algn="ctr"/>
                      <a:r>
                        <a:rPr lang="az-Latn-AZ" sz="1400" dirty="0"/>
                        <a:t>2</a:t>
                      </a:r>
                      <a:endParaRPr lang="en-US" sz="1400" dirty="0"/>
                    </a:p>
                  </a:txBody>
                  <a:tcPr anchor="ctr">
                    <a:solidFill>
                      <a:srgbClr val="FFFF00"/>
                    </a:solidFill>
                  </a:tcPr>
                </a:tc>
                <a:tc>
                  <a:txBody>
                    <a:bodyPr/>
                    <a:lstStyle/>
                    <a:p>
                      <a:pPr algn="ctr"/>
                      <a:r>
                        <a:rPr lang="az-Latn-AZ" sz="1400" dirty="0"/>
                        <a:t>1</a:t>
                      </a:r>
                      <a:endParaRPr lang="en-US" sz="1400" dirty="0"/>
                    </a:p>
                  </a:txBody>
                  <a:tcPr anchor="ctr">
                    <a:solidFill>
                      <a:srgbClr val="FFFF00"/>
                    </a:solidFill>
                  </a:tcPr>
                </a:tc>
                <a:tc>
                  <a:txBody>
                    <a:bodyPr/>
                    <a:lstStyle/>
                    <a:p>
                      <a:pPr algn="ctr"/>
                      <a:r>
                        <a:rPr lang="en-US" sz="1400" dirty="0"/>
                        <a:t>UART</a:t>
                      </a:r>
                      <a:endParaRPr lang="az-Latn-AZ" sz="1400" dirty="0"/>
                    </a:p>
                    <a:p>
                      <a:pPr algn="ctr"/>
                      <a:r>
                        <a:rPr lang="en-US" sz="1400" dirty="0"/>
                        <a:t>SPI</a:t>
                      </a:r>
                      <a:endParaRPr lang="az-Latn-AZ" sz="1400" dirty="0"/>
                    </a:p>
                    <a:p>
                      <a:pPr algn="ctr"/>
                      <a:r>
                        <a:rPr lang="en-US" sz="1400" dirty="0"/>
                        <a:t>I2C</a:t>
                      </a:r>
                    </a:p>
                  </a:txBody>
                  <a:tcPr anchor="ctr">
                    <a:solidFill>
                      <a:srgbClr val="FFFF00"/>
                    </a:solidFill>
                  </a:tcPr>
                </a:tc>
                <a:extLst>
                  <a:ext uri="{0D108BD9-81ED-4DB2-BD59-A6C34878D82A}">
                    <a16:rowId xmlns:a16="http://schemas.microsoft.com/office/drawing/2014/main" val="1562698200"/>
                  </a:ext>
                </a:extLst>
              </a:tr>
            </a:tbl>
          </a:graphicData>
        </a:graphic>
      </p:graphicFrame>
      <p:pic>
        <p:nvPicPr>
          <p:cNvPr id="16" name="Picture 15">
            <a:extLst>
              <a:ext uri="{FF2B5EF4-FFF2-40B4-BE49-F238E27FC236}">
                <a16:creationId xmlns:a16="http://schemas.microsoft.com/office/drawing/2014/main" id="{E1086346-5722-4695-B123-6421908E3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941" y="4612837"/>
            <a:ext cx="1836348" cy="1460840"/>
          </a:xfrm>
          <a:prstGeom prst="rect">
            <a:avLst/>
          </a:prstGeom>
        </p:spPr>
      </p:pic>
      <p:sp>
        <p:nvSpPr>
          <p:cNvPr id="17" name="TextBox 16">
            <a:extLst>
              <a:ext uri="{FF2B5EF4-FFF2-40B4-BE49-F238E27FC236}">
                <a16:creationId xmlns:a16="http://schemas.microsoft.com/office/drawing/2014/main" id="{275BA9EF-F74D-4C40-BF77-AC06772796B0}"/>
              </a:ext>
            </a:extLst>
          </p:cNvPr>
          <p:cNvSpPr txBox="1"/>
          <p:nvPr/>
        </p:nvSpPr>
        <p:spPr>
          <a:xfrm>
            <a:off x="3297115" y="4568537"/>
            <a:ext cx="4923692" cy="400110"/>
          </a:xfrm>
          <a:prstGeom prst="rect">
            <a:avLst/>
          </a:prstGeom>
          <a:noFill/>
        </p:spPr>
        <p:txBody>
          <a:bodyPr wrap="square" rtlCol="0">
            <a:spAutoFit/>
          </a:bodyPr>
          <a:lstStyle/>
          <a:p>
            <a:r>
              <a:rPr lang="az-Latn-AZ" sz="2000" b="1" dirty="0">
                <a:solidFill>
                  <a:srgbClr val="00B050"/>
                </a:solidFill>
                <a:effectLst>
                  <a:outerShdw blurRad="38100" dist="38100" dir="2700000" algn="tl">
                    <a:srgbClr val="000000">
                      <a:alpha val="43137"/>
                    </a:srgbClr>
                  </a:outerShdw>
                </a:effectLst>
              </a:rPr>
              <a:t>SEÇİLDİ:</a:t>
            </a:r>
            <a:r>
              <a:rPr lang="az-Latn-AZ" b="1" dirty="0">
                <a:solidFill>
                  <a:srgbClr val="00B050"/>
                </a:solidFill>
              </a:rPr>
              <a:t>        </a:t>
            </a:r>
            <a:r>
              <a:rPr lang="en-US" b="1" dirty="0">
                <a:solidFill>
                  <a:srgbClr val="00B050"/>
                </a:solidFill>
              </a:rPr>
              <a:t>ATmega328</a:t>
            </a:r>
            <a:r>
              <a:rPr lang="az-Latn-AZ" b="1" dirty="0">
                <a:solidFill>
                  <a:srgbClr val="00B050"/>
                </a:solidFill>
              </a:rPr>
              <a:t> </a:t>
            </a:r>
            <a:r>
              <a:rPr lang="en-US" b="1" dirty="0">
                <a:solidFill>
                  <a:srgbClr val="00B050"/>
                </a:solidFill>
              </a:rPr>
              <a:t>(Arduino Nano)</a:t>
            </a:r>
          </a:p>
        </p:txBody>
      </p:sp>
      <p:sp>
        <p:nvSpPr>
          <p:cNvPr id="11" name="TextBox 10">
            <a:extLst>
              <a:ext uri="{FF2B5EF4-FFF2-40B4-BE49-F238E27FC236}">
                <a16:creationId xmlns:a16="http://schemas.microsoft.com/office/drawing/2014/main" id="{A70F4CC4-2C75-449B-8081-6789D254D6BB}"/>
              </a:ext>
            </a:extLst>
          </p:cNvPr>
          <p:cNvSpPr txBox="1"/>
          <p:nvPr/>
        </p:nvSpPr>
        <p:spPr>
          <a:xfrm>
            <a:off x="3086099" y="5091236"/>
            <a:ext cx="7675685" cy="830997"/>
          </a:xfrm>
          <a:prstGeom prst="rect">
            <a:avLst/>
          </a:prstGeom>
          <a:noFill/>
        </p:spPr>
        <p:txBody>
          <a:bodyPr wrap="square" rtlCol="0" anchor="t">
            <a:spAutoFit/>
          </a:bodyPr>
          <a:lstStyle/>
          <a:p>
            <a:pPr marL="285750" indent="-285750">
              <a:buFont typeface="Arial" panose="020B0604020202020204" pitchFamily="34" charset="0"/>
              <a:buChar char="•"/>
            </a:pPr>
            <a:r>
              <a:rPr lang="az-Latn-AZ" sz="1600" dirty="0"/>
              <a:t>Arduino bir çox kitabxanaya malikdir və bu onun proqramlaşdırılmasını asanlaşdırır.</a:t>
            </a:r>
          </a:p>
          <a:p>
            <a:pPr marL="285750" indent="-285750">
              <a:buFont typeface="Arial" panose="020B0604020202020204" pitchFamily="34" charset="0"/>
              <a:buChar char="•"/>
            </a:pPr>
            <a:r>
              <a:rPr lang="az-Latn-AZ" sz="1600" dirty="0"/>
              <a:t>Kiçik ölçü və yüngül çəkiyə malikdir.</a:t>
            </a:r>
          </a:p>
          <a:p>
            <a:pPr marL="285750" indent="-285750">
              <a:buFont typeface="Arial" panose="020B0604020202020204" pitchFamily="34" charset="0"/>
              <a:buChar char="•"/>
            </a:pPr>
            <a:r>
              <a:rPr lang="az-Latn-AZ" sz="1600" dirty="0"/>
              <a:t>Qiyməti ucuzdur.</a:t>
            </a:r>
            <a:endParaRPr lang="en-US" sz="2000" dirty="0"/>
          </a:p>
        </p:txBody>
      </p:sp>
    </p:spTree>
    <p:extLst>
      <p:ext uri="{BB962C8B-B14F-4D97-AF65-F5344CB8AC3E}">
        <p14:creationId xmlns:p14="http://schemas.microsoft.com/office/powerpoint/2010/main" val="417008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2" name="Shape 164"/>
          <p:cNvSpPr txBox="1">
            <a:spLocks/>
          </p:cNvSpPr>
          <p:nvPr/>
        </p:nvSpPr>
        <p:spPr>
          <a:xfrm>
            <a:off x="1828800" y="158751"/>
            <a:ext cx="5943598" cy="838198"/>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lvl="0">
              <a:buClr>
                <a:srgbClr val="333399"/>
              </a:buClr>
              <a:buSzPct val="25000"/>
            </a:pPr>
            <a:r>
              <a:rPr lang="az-Latn-AZ" kern="0" dirty="0">
                <a:solidFill>
                  <a:srgbClr val="333399"/>
                </a:solidFill>
              </a:rPr>
              <a:t>A</a:t>
            </a:r>
            <a:r>
              <a:rPr lang="en-US" kern="0" dirty="0">
                <a:solidFill>
                  <a:srgbClr val="333399"/>
                </a:solidFill>
              </a:rPr>
              <a:t>breviatura</a:t>
            </a:r>
            <a:r>
              <a:rPr lang="az-Latn-AZ" kern="0" dirty="0">
                <a:solidFill>
                  <a:srgbClr val="333399"/>
                </a:solidFill>
              </a:rPr>
              <a:t>lar</a:t>
            </a:r>
            <a:endParaRPr kumimoji="0" lang="en-US" sz="2400" b="1" i="0" u="none" strike="noStrike" kern="0" cap="none" spc="0" normalizeH="0" baseline="0" noProof="0" dirty="0">
              <a:ln>
                <a:noFill/>
              </a:ln>
              <a:solidFill>
                <a:srgbClr val="333399"/>
              </a:solidFill>
              <a:effectLst/>
              <a:uLnTx/>
              <a:uFillTx/>
              <a:latin typeface="Arial"/>
              <a:cs typeface="Arial"/>
              <a:sym typeface="Aria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a:t>
            </a:fld>
            <a:endParaRPr lang="en-US" dirty="0"/>
          </a:p>
        </p:txBody>
      </p:sp>
      <p:pic>
        <p:nvPicPr>
          <p:cNvPr id="14" name="Picture 13">
            <a:extLst>
              <a:ext uri="{FF2B5EF4-FFF2-40B4-BE49-F238E27FC236}">
                <a16:creationId xmlns:a16="http://schemas.microsoft.com/office/drawing/2014/main" id="{337817E5-92EB-456D-A4FB-1E124F6A40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1873FCE9-20F8-4045-8A79-CB2F597DC243}"/>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p:cNvGraphicFramePr>
            <a:graphicFrameLocks noGrp="1"/>
          </p:cNvGraphicFramePr>
          <p:nvPr>
            <p:extLst>
              <p:ext uri="{D42A27DB-BD31-4B8C-83A1-F6EECF244321}">
                <p14:modId xmlns:p14="http://schemas.microsoft.com/office/powerpoint/2010/main" val="1801877562"/>
              </p:ext>
            </p:extLst>
          </p:nvPr>
        </p:nvGraphicFramePr>
        <p:xfrm>
          <a:off x="405651" y="1184073"/>
          <a:ext cx="5562601" cy="4988126"/>
        </p:xfrm>
        <a:graphic>
          <a:graphicData uri="http://schemas.openxmlformats.org/drawingml/2006/table">
            <a:tbl>
              <a:tblPr firstRow="1" bandRow="1">
                <a:tableStyleId>{5C22544A-7EE6-4342-B048-85BDC9FD1C3A}</a:tableStyleId>
              </a:tblPr>
              <a:tblGrid>
                <a:gridCol w="1407987">
                  <a:extLst>
                    <a:ext uri="{9D8B030D-6E8A-4147-A177-3AD203B41FA5}">
                      <a16:colId xmlns:a16="http://schemas.microsoft.com/office/drawing/2014/main" val="4081500915"/>
                    </a:ext>
                  </a:extLst>
                </a:gridCol>
                <a:gridCol w="4154614">
                  <a:extLst>
                    <a:ext uri="{9D8B030D-6E8A-4147-A177-3AD203B41FA5}">
                      <a16:colId xmlns:a16="http://schemas.microsoft.com/office/drawing/2014/main" val="2103482500"/>
                    </a:ext>
                  </a:extLst>
                </a:gridCol>
              </a:tblGrid>
              <a:tr h="421476">
                <a:tc>
                  <a:txBody>
                    <a:bodyPr/>
                    <a:lstStyle/>
                    <a:p>
                      <a:pPr algn="ctr"/>
                      <a:r>
                        <a:rPr lang="en-US" sz="1800" b="1" noProof="1">
                          <a:solidFill>
                            <a:srgbClr val="FFFFFF"/>
                          </a:solidFill>
                        </a:rPr>
                        <a:t>Abreviatura</a:t>
                      </a:r>
                    </a:p>
                  </a:txBody>
                  <a:tcPr>
                    <a:solidFill>
                      <a:srgbClr val="5C9CD5"/>
                    </a:solidFill>
                  </a:tcPr>
                </a:tc>
                <a:tc>
                  <a:txBody>
                    <a:bodyPr/>
                    <a:lstStyle/>
                    <a:p>
                      <a:pPr algn="ctr"/>
                      <a:r>
                        <a:rPr lang="en-US" sz="1800" b="1" kern="0" noProof="1">
                          <a:solidFill>
                            <a:srgbClr val="FFFFFF"/>
                          </a:solidFill>
                        </a:rPr>
                        <a:t>Açıqlama</a:t>
                      </a:r>
                      <a:endParaRPr lang="en-US" sz="1800" b="1" noProof="1">
                        <a:solidFill>
                          <a:srgbClr val="FFFFFF"/>
                        </a:solidFill>
                      </a:endParaRPr>
                    </a:p>
                  </a:txBody>
                  <a:tcPr>
                    <a:solidFill>
                      <a:srgbClr val="5C9CD5"/>
                    </a:solidFill>
                  </a:tcPr>
                </a:tc>
                <a:extLst>
                  <a:ext uri="{0D108BD9-81ED-4DB2-BD59-A6C34878D82A}">
                    <a16:rowId xmlns:a16="http://schemas.microsoft.com/office/drawing/2014/main" val="552714962"/>
                  </a:ext>
                </a:extLst>
              </a:tr>
              <a:tr h="415150">
                <a:tc>
                  <a:txBody>
                    <a:bodyPr/>
                    <a:lstStyle/>
                    <a:p>
                      <a:pPr algn="ctr"/>
                      <a:r>
                        <a:rPr lang="en-US" sz="1700" b="0" noProof="1">
                          <a:solidFill>
                            <a:srgbClr val="000000"/>
                          </a:solidFill>
                        </a:rPr>
                        <a:t>KVİ</a:t>
                      </a:r>
                    </a:p>
                  </a:txBody>
                  <a:tcPr/>
                </a:tc>
                <a:tc>
                  <a:txBody>
                    <a:bodyPr/>
                    <a:lstStyle/>
                    <a:p>
                      <a:pPr algn="ctr"/>
                      <a:r>
                        <a:rPr lang="en-US" sz="1700" b="0" kern="0" noProof="1">
                          <a:solidFill>
                            <a:srgbClr val="000000"/>
                          </a:solidFill>
                        </a:rPr>
                        <a:t>Kommunikasiya və Verilənlərin İdarəedilməsi</a:t>
                      </a:r>
                      <a:endParaRPr lang="en-US" sz="1700" b="0" noProof="1">
                        <a:solidFill>
                          <a:srgbClr val="000000"/>
                        </a:solidFill>
                      </a:endParaRPr>
                    </a:p>
                  </a:txBody>
                  <a:tcPr/>
                </a:tc>
                <a:extLst>
                  <a:ext uri="{0D108BD9-81ED-4DB2-BD59-A6C34878D82A}">
                    <a16:rowId xmlns:a16="http://schemas.microsoft.com/office/drawing/2014/main" val="803079767"/>
                  </a:ext>
                </a:extLst>
              </a:tr>
              <a:tr h="415150">
                <a:tc>
                  <a:txBody>
                    <a:bodyPr/>
                    <a:lstStyle/>
                    <a:p>
                      <a:pPr algn="ctr"/>
                      <a:r>
                        <a:rPr lang="en-US" sz="1700" noProof="1"/>
                        <a:t>UP</a:t>
                      </a:r>
                    </a:p>
                  </a:txBody>
                  <a:tcPr/>
                </a:tc>
                <a:tc>
                  <a:txBody>
                    <a:bodyPr/>
                    <a:lstStyle/>
                    <a:p>
                      <a:pPr algn="ctr"/>
                      <a:r>
                        <a:rPr lang="en-US" sz="1700" noProof="1"/>
                        <a:t>Uçuş</a:t>
                      </a:r>
                      <a:r>
                        <a:rPr lang="en-US" sz="1700" baseline="0" noProof="1"/>
                        <a:t> Plani</a:t>
                      </a:r>
                      <a:endParaRPr lang="en-US" sz="1700" noProof="1"/>
                    </a:p>
                  </a:txBody>
                  <a:tcPr/>
                </a:tc>
                <a:extLst>
                  <a:ext uri="{0D108BD9-81ED-4DB2-BD59-A6C34878D82A}">
                    <a16:rowId xmlns:a16="http://schemas.microsoft.com/office/drawing/2014/main" val="360954402"/>
                  </a:ext>
                </a:extLst>
              </a:tr>
              <a:tr h="415150">
                <a:tc>
                  <a:txBody>
                    <a:bodyPr/>
                    <a:lstStyle/>
                    <a:p>
                      <a:pPr algn="ctr"/>
                      <a:r>
                        <a:rPr lang="en-US" sz="1700" noProof="1"/>
                        <a:t>YİS</a:t>
                      </a:r>
                    </a:p>
                  </a:txBody>
                  <a:tcPr/>
                </a:tc>
                <a:tc>
                  <a:txBody>
                    <a:bodyPr/>
                    <a:lstStyle/>
                    <a:p>
                      <a:pPr algn="ctr"/>
                      <a:r>
                        <a:rPr lang="en-US" sz="1700" noProof="1"/>
                        <a:t>Yerüstü</a:t>
                      </a:r>
                      <a:r>
                        <a:rPr lang="en-US" sz="1700" baseline="0" noProof="1"/>
                        <a:t> İdarəetm</a:t>
                      </a:r>
                      <a:r>
                        <a:rPr lang="az-Latn-AZ" sz="1700" baseline="0" noProof="1"/>
                        <a:t>ə</a:t>
                      </a:r>
                      <a:r>
                        <a:rPr lang="en-US" sz="1700" baseline="0" noProof="1"/>
                        <a:t> S</a:t>
                      </a:r>
                      <a:r>
                        <a:rPr lang="az-Latn-AZ" sz="1700" baseline="0" noProof="1"/>
                        <a:t>istemi</a:t>
                      </a:r>
                      <a:endParaRPr lang="en-US" sz="1700" noProof="1"/>
                    </a:p>
                  </a:txBody>
                  <a:tcPr/>
                </a:tc>
                <a:extLst>
                  <a:ext uri="{0D108BD9-81ED-4DB2-BD59-A6C34878D82A}">
                    <a16:rowId xmlns:a16="http://schemas.microsoft.com/office/drawing/2014/main" val="1857126263"/>
                  </a:ext>
                </a:extLst>
              </a:tr>
              <a:tr h="415150">
                <a:tc>
                  <a:txBody>
                    <a:bodyPr/>
                    <a:lstStyle/>
                    <a:p>
                      <a:pPr algn="ctr"/>
                      <a:r>
                        <a:rPr lang="en-US" sz="1700" noProof="1"/>
                        <a:t>İHS</a:t>
                      </a:r>
                    </a:p>
                  </a:txBody>
                  <a:tcPr/>
                </a:tc>
                <a:tc>
                  <a:txBody>
                    <a:bodyPr/>
                    <a:lstStyle/>
                    <a:p>
                      <a:pPr algn="ctr"/>
                      <a:r>
                        <a:rPr lang="en-US" sz="1700" noProof="1"/>
                        <a:t>İlkin Hesabat Sənədi</a:t>
                      </a:r>
                    </a:p>
                  </a:txBody>
                  <a:tcPr/>
                </a:tc>
                <a:extLst>
                  <a:ext uri="{0D108BD9-81ED-4DB2-BD59-A6C34878D82A}">
                    <a16:rowId xmlns:a16="http://schemas.microsoft.com/office/drawing/2014/main" val="383401083"/>
                  </a:ext>
                </a:extLst>
              </a:tr>
              <a:tr h="415150">
                <a:tc>
                  <a:txBody>
                    <a:bodyPr/>
                    <a:lstStyle/>
                    <a:p>
                      <a:pPr algn="ctr"/>
                      <a:r>
                        <a:rPr lang="en-US" sz="1700" noProof="1"/>
                        <a:t>TŞ</a:t>
                      </a:r>
                    </a:p>
                  </a:txBody>
                  <a:tcPr/>
                </a:tc>
                <a:tc>
                  <a:txBody>
                    <a:bodyPr/>
                    <a:lstStyle/>
                    <a:p>
                      <a:pPr algn="ctr"/>
                      <a:r>
                        <a:rPr lang="en-US" sz="1700" noProof="1"/>
                        <a:t>Texniki Şərt</a:t>
                      </a:r>
                    </a:p>
                  </a:txBody>
                  <a:tcPr/>
                </a:tc>
                <a:extLst>
                  <a:ext uri="{0D108BD9-81ED-4DB2-BD59-A6C34878D82A}">
                    <a16:rowId xmlns:a16="http://schemas.microsoft.com/office/drawing/2014/main" val="1319583560"/>
                  </a:ext>
                </a:extLst>
              </a:tr>
              <a:tr h="415150">
                <a:tc>
                  <a:txBody>
                    <a:bodyPr/>
                    <a:lstStyle/>
                    <a:p>
                      <a:pPr algn="ctr"/>
                      <a:r>
                        <a:rPr lang="en-US" sz="1700" noProof="1"/>
                        <a:t>I2C</a:t>
                      </a:r>
                    </a:p>
                  </a:txBody>
                  <a:tcPr/>
                </a:tc>
                <a:tc>
                  <a:txBody>
                    <a:bodyPr/>
                    <a:lstStyle/>
                    <a:p>
                      <a:pPr algn="ctr"/>
                      <a:r>
                        <a:rPr lang="en-US" sz="1700" noProof="1"/>
                        <a:t>İnter-İntegrated</a:t>
                      </a:r>
                      <a:r>
                        <a:rPr lang="en-US" sz="1700" baseline="0" noProof="1"/>
                        <a:t>-Circuit</a:t>
                      </a:r>
                      <a:endParaRPr lang="en-US" sz="1700" noProof="1"/>
                    </a:p>
                  </a:txBody>
                  <a:tcPr/>
                </a:tc>
                <a:extLst>
                  <a:ext uri="{0D108BD9-81ED-4DB2-BD59-A6C34878D82A}">
                    <a16:rowId xmlns:a16="http://schemas.microsoft.com/office/drawing/2014/main" val="149692689"/>
                  </a:ext>
                </a:extLst>
              </a:tr>
              <a:tr h="415150">
                <a:tc>
                  <a:txBody>
                    <a:bodyPr/>
                    <a:lstStyle/>
                    <a:p>
                      <a:pPr algn="ctr"/>
                      <a:r>
                        <a:rPr lang="en-US" sz="1700" noProof="1"/>
                        <a:t>I2S</a:t>
                      </a:r>
                    </a:p>
                  </a:txBody>
                  <a:tcPr/>
                </a:tc>
                <a:tc>
                  <a:txBody>
                    <a:bodyPr/>
                    <a:lstStyle/>
                    <a:p>
                      <a:pPr algn="ctr"/>
                      <a:r>
                        <a:rPr lang="en-US" sz="1700" noProof="1"/>
                        <a:t>Integrated Interchip Sound </a:t>
                      </a:r>
                    </a:p>
                  </a:txBody>
                  <a:tcPr/>
                </a:tc>
                <a:extLst>
                  <a:ext uri="{0D108BD9-81ED-4DB2-BD59-A6C34878D82A}">
                    <a16:rowId xmlns:a16="http://schemas.microsoft.com/office/drawing/2014/main" val="1059218996"/>
                  </a:ext>
                </a:extLst>
              </a:tr>
              <a:tr h="415150">
                <a:tc>
                  <a:txBody>
                    <a:bodyPr/>
                    <a:lstStyle/>
                    <a:p>
                      <a:pPr algn="ctr"/>
                      <a:r>
                        <a:rPr lang="en-US" sz="1700" noProof="1"/>
                        <a:t>MCU</a:t>
                      </a:r>
                    </a:p>
                  </a:txBody>
                  <a:tcPr/>
                </a:tc>
                <a:tc>
                  <a:txBody>
                    <a:bodyPr/>
                    <a:lstStyle/>
                    <a:p>
                      <a:pPr algn="ctr"/>
                      <a:r>
                        <a:rPr lang="en-US" sz="1700" noProof="1"/>
                        <a:t>Multipoint</a:t>
                      </a:r>
                      <a:r>
                        <a:rPr lang="en-US" sz="1700" baseline="0" noProof="1"/>
                        <a:t> Control Unit</a:t>
                      </a:r>
                      <a:endParaRPr lang="en-US" sz="1700" noProof="1"/>
                    </a:p>
                  </a:txBody>
                  <a:tcPr/>
                </a:tc>
                <a:extLst>
                  <a:ext uri="{0D108BD9-81ED-4DB2-BD59-A6C34878D82A}">
                    <a16:rowId xmlns:a16="http://schemas.microsoft.com/office/drawing/2014/main" val="2882596923"/>
                  </a:ext>
                </a:extLst>
              </a:tr>
              <a:tr h="4151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noProof="1"/>
                        <a:t>GPS</a:t>
                      </a:r>
                    </a:p>
                  </a:txBody>
                  <a:tcPr/>
                </a:tc>
                <a:tc>
                  <a:txBody>
                    <a:bodyPr/>
                    <a:lstStyle/>
                    <a:p>
                      <a:pPr algn="ctr"/>
                      <a:r>
                        <a:rPr lang="en-US" sz="1700" noProof="1"/>
                        <a:t>Global Position System</a:t>
                      </a:r>
                    </a:p>
                  </a:txBody>
                  <a:tcPr/>
                </a:tc>
                <a:extLst>
                  <a:ext uri="{0D108BD9-81ED-4DB2-BD59-A6C34878D82A}">
                    <a16:rowId xmlns:a16="http://schemas.microsoft.com/office/drawing/2014/main" val="2625095734"/>
                  </a:ext>
                </a:extLst>
              </a:tr>
              <a:tr h="4151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noProof="1"/>
                        <a:t>PWM</a:t>
                      </a:r>
                    </a:p>
                  </a:txBody>
                  <a:tcPr/>
                </a:tc>
                <a:tc>
                  <a:txBody>
                    <a:bodyPr/>
                    <a:lstStyle/>
                    <a:p>
                      <a:pPr algn="ctr"/>
                      <a:r>
                        <a:rPr lang="en-US" sz="1700" noProof="1"/>
                        <a:t>Pulse-Width Modulation</a:t>
                      </a:r>
                    </a:p>
                  </a:txBody>
                  <a:tcPr/>
                </a:tc>
                <a:extLst>
                  <a:ext uri="{0D108BD9-81ED-4DB2-BD59-A6C34878D82A}">
                    <a16:rowId xmlns:a16="http://schemas.microsoft.com/office/drawing/2014/main" val="3461161623"/>
                  </a:ext>
                </a:extLst>
              </a:tr>
              <a:tr h="415150">
                <a:tc>
                  <a:txBody>
                    <a:bodyPr/>
                    <a:lstStyle/>
                    <a:p>
                      <a:pPr algn="ctr"/>
                      <a:r>
                        <a:rPr lang="en-US" sz="1700" noProof="1"/>
                        <a:t>SPI</a:t>
                      </a:r>
                    </a:p>
                  </a:txBody>
                  <a:tcPr/>
                </a:tc>
                <a:tc>
                  <a:txBody>
                    <a:bodyPr/>
                    <a:lstStyle/>
                    <a:p>
                      <a:pPr algn="ctr"/>
                      <a:r>
                        <a:rPr lang="en-US" sz="1700" noProof="1"/>
                        <a:t>Serial Peripheral Interface</a:t>
                      </a:r>
                    </a:p>
                  </a:txBody>
                  <a:tcPr/>
                </a:tc>
                <a:extLst>
                  <a:ext uri="{0D108BD9-81ED-4DB2-BD59-A6C34878D82A}">
                    <a16:rowId xmlns:a16="http://schemas.microsoft.com/office/drawing/2014/main" val="3120379721"/>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1167208418"/>
              </p:ext>
            </p:extLst>
          </p:nvPr>
        </p:nvGraphicFramePr>
        <p:xfrm>
          <a:off x="5982765" y="1184073"/>
          <a:ext cx="5750221" cy="4988126"/>
        </p:xfrm>
        <a:graphic>
          <a:graphicData uri="http://schemas.openxmlformats.org/drawingml/2006/table">
            <a:tbl>
              <a:tblPr firstRow="1" bandRow="1">
                <a:tableStyleId>{5C22544A-7EE6-4342-B048-85BDC9FD1C3A}</a:tableStyleId>
              </a:tblPr>
              <a:tblGrid>
                <a:gridCol w="1367121">
                  <a:extLst>
                    <a:ext uri="{9D8B030D-6E8A-4147-A177-3AD203B41FA5}">
                      <a16:colId xmlns:a16="http://schemas.microsoft.com/office/drawing/2014/main" val="1979499495"/>
                    </a:ext>
                  </a:extLst>
                </a:gridCol>
                <a:gridCol w="4383100">
                  <a:extLst>
                    <a:ext uri="{9D8B030D-6E8A-4147-A177-3AD203B41FA5}">
                      <a16:colId xmlns:a16="http://schemas.microsoft.com/office/drawing/2014/main" val="3040424134"/>
                    </a:ext>
                  </a:extLst>
                </a:gridCol>
              </a:tblGrid>
              <a:tr h="421476">
                <a:tc>
                  <a:txBody>
                    <a:bodyPr/>
                    <a:lstStyle/>
                    <a:p>
                      <a:pPr algn="ctr"/>
                      <a:r>
                        <a:rPr lang="en-US" sz="1800" b="1" noProof="1">
                          <a:solidFill>
                            <a:srgbClr val="FFFFFF"/>
                          </a:solidFill>
                        </a:rPr>
                        <a:t>Abreviatura</a:t>
                      </a:r>
                    </a:p>
                  </a:txBody>
                  <a:tcPr>
                    <a:solidFill>
                      <a:srgbClr val="5C9CD5"/>
                    </a:solidFill>
                  </a:tcPr>
                </a:tc>
                <a:tc>
                  <a:txBody>
                    <a:bodyPr/>
                    <a:lstStyle/>
                    <a:p>
                      <a:pPr algn="ctr"/>
                      <a:r>
                        <a:rPr lang="en-US" sz="1800" b="1" kern="0" noProof="1">
                          <a:solidFill>
                            <a:srgbClr val="FFFFFF"/>
                          </a:solidFill>
                        </a:rPr>
                        <a:t>Açıqlama</a:t>
                      </a:r>
                      <a:endParaRPr lang="en-US" sz="1800" b="1" noProof="1">
                        <a:solidFill>
                          <a:srgbClr val="FFFFFF"/>
                        </a:solidFill>
                      </a:endParaRPr>
                    </a:p>
                  </a:txBody>
                  <a:tcPr>
                    <a:solidFill>
                      <a:srgbClr val="5C9CD5"/>
                    </a:solidFill>
                  </a:tcPr>
                </a:tc>
                <a:extLst>
                  <a:ext uri="{0D108BD9-81ED-4DB2-BD59-A6C34878D82A}">
                    <a16:rowId xmlns:a16="http://schemas.microsoft.com/office/drawing/2014/main" val="546636806"/>
                  </a:ext>
                </a:extLst>
              </a:tr>
              <a:tr h="415150">
                <a:tc>
                  <a:txBody>
                    <a:bodyPr/>
                    <a:lstStyle/>
                    <a:p>
                      <a:pPr algn="ctr"/>
                      <a:r>
                        <a:rPr lang="en-US" sz="1700" b="0" noProof="1">
                          <a:solidFill>
                            <a:srgbClr val="000000"/>
                          </a:solidFill>
                        </a:rPr>
                        <a:t>CSV</a:t>
                      </a:r>
                    </a:p>
                  </a:txBody>
                  <a:tcPr/>
                </a:tc>
                <a:tc>
                  <a:txBody>
                    <a:bodyPr/>
                    <a:lstStyle/>
                    <a:p>
                      <a:pPr lvl="0" algn="ctr">
                        <a:buNone/>
                      </a:pPr>
                      <a:r>
                        <a:rPr lang="en-US" sz="1700" b="0" i="0" u="none" strike="noStrike" noProof="1">
                          <a:solidFill>
                            <a:srgbClr val="000000"/>
                          </a:solidFill>
                          <a:latin typeface="Calibri"/>
                        </a:rPr>
                        <a:t>Concurrent Versions System</a:t>
                      </a:r>
                      <a:endParaRPr lang="en-US" i="0" noProof="1"/>
                    </a:p>
                  </a:txBody>
                  <a:tcPr/>
                </a:tc>
                <a:extLst>
                  <a:ext uri="{0D108BD9-81ED-4DB2-BD59-A6C34878D82A}">
                    <a16:rowId xmlns:a16="http://schemas.microsoft.com/office/drawing/2014/main" val="1433565552"/>
                  </a:ext>
                </a:extLst>
              </a:tr>
              <a:tr h="415150">
                <a:tc>
                  <a:txBody>
                    <a:bodyPr/>
                    <a:lstStyle/>
                    <a:p>
                      <a:pPr algn="ctr"/>
                      <a:r>
                        <a:rPr lang="en-US" sz="1700" noProof="1"/>
                        <a:t>dBi</a:t>
                      </a:r>
                    </a:p>
                  </a:txBody>
                  <a:tcPr/>
                </a:tc>
                <a:tc>
                  <a:txBody>
                    <a:bodyPr/>
                    <a:lstStyle/>
                    <a:p>
                      <a:pPr algn="ctr"/>
                      <a:r>
                        <a:rPr lang="en-US" sz="1700" noProof="1"/>
                        <a:t>Decibel Isotropic</a:t>
                      </a:r>
                    </a:p>
                  </a:txBody>
                  <a:tcPr/>
                </a:tc>
                <a:extLst>
                  <a:ext uri="{0D108BD9-81ED-4DB2-BD59-A6C34878D82A}">
                    <a16:rowId xmlns:a16="http://schemas.microsoft.com/office/drawing/2014/main" val="1633633302"/>
                  </a:ext>
                </a:extLst>
              </a:tr>
              <a:tr h="415150">
                <a:tc>
                  <a:txBody>
                    <a:bodyPr/>
                    <a:lstStyle/>
                    <a:p>
                      <a:pPr algn="ctr"/>
                      <a:r>
                        <a:rPr lang="en-US" sz="1700" noProof="1"/>
                        <a:t>RTC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noProof="1"/>
                        <a:t>Real Time Clock </a:t>
                      </a:r>
                    </a:p>
                  </a:txBody>
                  <a:tcPr/>
                </a:tc>
                <a:extLst>
                  <a:ext uri="{0D108BD9-81ED-4DB2-BD59-A6C34878D82A}">
                    <a16:rowId xmlns:a16="http://schemas.microsoft.com/office/drawing/2014/main" val="673343178"/>
                  </a:ext>
                </a:extLst>
              </a:tr>
              <a:tr h="415150">
                <a:tc>
                  <a:txBody>
                    <a:bodyPr/>
                    <a:lstStyle/>
                    <a:p>
                      <a:pPr algn="ctr"/>
                      <a:r>
                        <a:rPr lang="en-US" sz="1600" noProof="1"/>
                        <a:t>IDE</a:t>
                      </a:r>
                      <a:endParaRPr lang="en-US" sz="1700" noProof="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Integrated </a:t>
                      </a:r>
                      <a:r>
                        <a:rPr lang="en-US" sz="1600" b="0" i="0" u="none" strike="noStrike" kern="1200">
                          <a:solidFill>
                            <a:schemeClr val="dk1"/>
                          </a:solidFill>
                          <a:effectLst/>
                          <a:latin typeface="+mn-lt"/>
                          <a:ea typeface="+mn-ea"/>
                          <a:cs typeface="+mn-cs"/>
                        </a:rPr>
                        <a:t>Development Environment</a:t>
                      </a:r>
                      <a:endParaRPr lang="en-US" sz="1600" noProof="1"/>
                    </a:p>
                  </a:txBody>
                  <a:tcPr/>
                </a:tc>
                <a:extLst>
                  <a:ext uri="{0D108BD9-81ED-4DB2-BD59-A6C34878D82A}">
                    <a16:rowId xmlns:a16="http://schemas.microsoft.com/office/drawing/2014/main" val="1191472180"/>
                  </a:ext>
                </a:extLst>
              </a:tr>
              <a:tr h="415150">
                <a:tc>
                  <a:txBody>
                    <a:bodyPr/>
                    <a:lstStyle/>
                    <a:p>
                      <a:pPr algn="ctr"/>
                      <a:r>
                        <a:rPr lang="en-US" sz="1700" noProof="1"/>
                        <a:t>UART</a:t>
                      </a:r>
                    </a:p>
                  </a:txBody>
                  <a:tcPr/>
                </a:tc>
                <a:tc>
                  <a:txBody>
                    <a:bodyPr/>
                    <a:lstStyle/>
                    <a:p>
                      <a:pPr algn="ctr"/>
                      <a:r>
                        <a:rPr lang="en-US" sz="1700" noProof="1"/>
                        <a:t>Universal Asynchronous receiver/transmitter</a:t>
                      </a:r>
                    </a:p>
                  </a:txBody>
                  <a:tcPr/>
                </a:tc>
                <a:extLst>
                  <a:ext uri="{0D108BD9-81ED-4DB2-BD59-A6C34878D82A}">
                    <a16:rowId xmlns:a16="http://schemas.microsoft.com/office/drawing/2014/main" val="480685562"/>
                  </a:ext>
                </a:extLst>
              </a:tr>
              <a:tr h="415150">
                <a:tc>
                  <a:txBody>
                    <a:bodyPr/>
                    <a:lstStyle/>
                    <a:p>
                      <a:pPr algn="ctr"/>
                      <a:r>
                        <a:rPr lang="en-US" sz="1700" noProof="1"/>
                        <a:t>SC</a:t>
                      </a:r>
                    </a:p>
                  </a:txBody>
                  <a:tcPr/>
                </a:tc>
                <a:tc>
                  <a:txBody>
                    <a:bodyPr/>
                    <a:lstStyle/>
                    <a:p>
                      <a:pPr algn="ctr"/>
                      <a:r>
                        <a:rPr lang="en-US" sz="1700" noProof="1"/>
                        <a:t>Sabit cərəyan</a:t>
                      </a:r>
                    </a:p>
                  </a:txBody>
                  <a:tcPr/>
                </a:tc>
                <a:extLst>
                  <a:ext uri="{0D108BD9-81ED-4DB2-BD59-A6C34878D82A}">
                    <a16:rowId xmlns:a16="http://schemas.microsoft.com/office/drawing/2014/main" val="228771738"/>
                  </a:ext>
                </a:extLst>
              </a:tr>
              <a:tr h="415150">
                <a:tc>
                  <a:txBody>
                    <a:bodyPr/>
                    <a:lstStyle/>
                    <a:p>
                      <a:pPr algn="ctr"/>
                      <a:r>
                        <a:rPr lang="en-US" noProof="1"/>
                        <a:t>RAM</a:t>
                      </a:r>
                    </a:p>
                  </a:txBody>
                  <a:tcPr/>
                </a:tc>
                <a:tc>
                  <a:txBody>
                    <a:bodyPr/>
                    <a:lstStyle/>
                    <a:p>
                      <a:pPr algn="ctr"/>
                      <a:r>
                        <a:rPr lang="en-US" noProof="1"/>
                        <a:t>Random Access Memory</a:t>
                      </a:r>
                    </a:p>
                  </a:txBody>
                  <a:tcPr/>
                </a:tc>
                <a:extLst>
                  <a:ext uri="{0D108BD9-81ED-4DB2-BD59-A6C34878D82A}">
                    <a16:rowId xmlns:a16="http://schemas.microsoft.com/office/drawing/2014/main" val="1754681834"/>
                  </a:ext>
                </a:extLst>
              </a:tr>
              <a:tr h="415150">
                <a:tc>
                  <a:txBody>
                    <a:bodyPr/>
                    <a:lstStyle/>
                    <a:p>
                      <a:pPr algn="ctr"/>
                      <a:r>
                        <a:rPr lang="en-US" noProof="1"/>
                        <a:t>SRAM</a:t>
                      </a:r>
                    </a:p>
                  </a:txBody>
                  <a:tcPr/>
                </a:tc>
                <a:tc>
                  <a:txBody>
                    <a:bodyPr/>
                    <a:lstStyle/>
                    <a:p>
                      <a:pPr algn="ctr"/>
                      <a:r>
                        <a:rPr lang="en-US" noProof="1"/>
                        <a:t>Static Random Access Memory</a:t>
                      </a:r>
                    </a:p>
                  </a:txBody>
                  <a:tcPr/>
                </a:tc>
                <a:extLst>
                  <a:ext uri="{0D108BD9-81ED-4DB2-BD59-A6C34878D82A}">
                    <a16:rowId xmlns:a16="http://schemas.microsoft.com/office/drawing/2014/main" val="2108005236"/>
                  </a:ext>
                </a:extLst>
              </a:tr>
              <a:tr h="415150">
                <a:tc>
                  <a:txBody>
                    <a:bodyPr/>
                    <a:lstStyle/>
                    <a:p>
                      <a:pPr algn="ctr"/>
                      <a:r>
                        <a:rPr lang="en-US" noProof="1"/>
                        <a:t>RVS</a:t>
                      </a:r>
                    </a:p>
                  </a:txBody>
                  <a:tcPr/>
                </a:tc>
                <a:tc>
                  <a:txBody>
                    <a:bodyPr/>
                    <a:lstStyle/>
                    <a:p>
                      <a:pPr algn="ctr"/>
                      <a:r>
                        <a:rPr lang="en-US" noProof="1"/>
                        <a:t>Real vaxt saatı</a:t>
                      </a:r>
                    </a:p>
                  </a:txBody>
                  <a:tcPr/>
                </a:tc>
                <a:extLst>
                  <a:ext uri="{0D108BD9-81ED-4DB2-BD59-A6C34878D82A}">
                    <a16:rowId xmlns:a16="http://schemas.microsoft.com/office/drawing/2014/main" val="1255409684"/>
                  </a:ext>
                </a:extLst>
              </a:tr>
              <a:tr h="415150">
                <a:tc>
                  <a:txBody>
                    <a:bodyPr/>
                    <a:lstStyle/>
                    <a:p>
                      <a:pPr algn="ctr"/>
                      <a:r>
                        <a:rPr lang="en-US" noProof="1"/>
                        <a:t>YHS</a:t>
                      </a:r>
                    </a:p>
                  </a:txBody>
                  <a:tcPr/>
                </a:tc>
                <a:tc>
                  <a:txBody>
                    <a:bodyPr/>
                    <a:lstStyle/>
                    <a:p>
                      <a:pPr algn="ctr"/>
                      <a:r>
                        <a:rPr lang="en-US" noProof="1"/>
                        <a:t>Yekun Hesabat S</a:t>
                      </a:r>
                      <a:r>
                        <a:rPr lang="az-Latn-AZ" noProof="1"/>
                        <a:t>ənədi</a:t>
                      </a:r>
                      <a:endParaRPr lang="en-US" noProof="1"/>
                    </a:p>
                  </a:txBody>
                  <a:tcPr/>
                </a:tc>
                <a:extLst>
                  <a:ext uri="{0D108BD9-81ED-4DB2-BD59-A6C34878D82A}">
                    <a16:rowId xmlns:a16="http://schemas.microsoft.com/office/drawing/2014/main" val="4161048877"/>
                  </a:ext>
                </a:extLst>
              </a:tr>
              <a:tr h="415150">
                <a:tc>
                  <a:txBody>
                    <a:bodyPr/>
                    <a:lstStyle/>
                    <a:p>
                      <a:pPr algn="ctr"/>
                      <a:endParaRPr lang="en-US" noProof="1"/>
                    </a:p>
                  </a:txBody>
                  <a:tcPr/>
                </a:tc>
                <a:tc>
                  <a:txBody>
                    <a:bodyPr/>
                    <a:lstStyle/>
                    <a:p>
                      <a:pPr algn="ctr"/>
                      <a:endParaRPr lang="en-US" noProof="1"/>
                    </a:p>
                  </a:txBody>
                  <a:tcPr/>
                </a:tc>
                <a:extLst>
                  <a:ext uri="{0D108BD9-81ED-4DB2-BD59-A6C34878D82A}">
                    <a16:rowId xmlns:a16="http://schemas.microsoft.com/office/drawing/2014/main" val="3057686564"/>
                  </a:ext>
                </a:extLst>
              </a:tr>
            </a:tbl>
          </a:graphicData>
        </a:graphic>
      </p:graphicFrame>
      <p:cxnSp>
        <p:nvCxnSpPr>
          <p:cNvPr id="16" name="Прямая соединительная линия 15"/>
          <p:cNvCxnSpPr/>
          <p:nvPr/>
        </p:nvCxnSpPr>
        <p:spPr>
          <a:xfrm>
            <a:off x="388257" y="1132670"/>
            <a:ext cx="0" cy="5104800"/>
          </a:xfrm>
          <a:prstGeom prst="line">
            <a:avLst/>
          </a:prstGeom>
          <a:ln>
            <a:solidFill>
              <a:srgbClr val="5C9CD5"/>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11732986" y="1132671"/>
            <a:ext cx="0" cy="5104800"/>
          </a:xfrm>
          <a:prstGeom prst="line">
            <a:avLst/>
          </a:prstGeom>
          <a:ln>
            <a:solidFill>
              <a:srgbClr val="5C9CD5"/>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045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69"/>
          <p:cNvSpPr txBox="1">
            <a:spLocks/>
          </p:cNvSpPr>
          <p:nvPr/>
        </p:nvSpPr>
        <p:spPr>
          <a:xfrm>
            <a:off x="1828800" y="158751"/>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Antena seçimi</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40</a:t>
            </a:fld>
            <a:endParaRPr lang="en-US" dirty="0"/>
          </a:p>
        </p:txBody>
      </p:sp>
      <p:pic>
        <p:nvPicPr>
          <p:cNvPr id="14" name="Picture 13">
            <a:extLst>
              <a:ext uri="{FF2B5EF4-FFF2-40B4-BE49-F238E27FC236}">
                <a16:creationId xmlns:a16="http://schemas.microsoft.com/office/drawing/2014/main" id="{A2C60ECF-D2D5-4131-A2AC-63097C7C9B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4F7D0696-9C5C-47BA-8D2C-9BF5AAA0516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Таблица 2"/>
          <p:cNvGraphicFramePr>
            <a:graphicFrameLocks noGrp="1"/>
          </p:cNvGraphicFramePr>
          <p:nvPr>
            <p:extLst>
              <p:ext uri="{D42A27DB-BD31-4B8C-83A1-F6EECF244321}">
                <p14:modId xmlns:p14="http://schemas.microsoft.com/office/powerpoint/2010/main" val="2647715028"/>
              </p:ext>
            </p:extLst>
          </p:nvPr>
        </p:nvGraphicFramePr>
        <p:xfrm>
          <a:off x="7520214" y="1221012"/>
          <a:ext cx="4227286" cy="4874636"/>
        </p:xfrm>
        <a:graphic>
          <a:graphicData uri="http://schemas.openxmlformats.org/drawingml/2006/table">
            <a:tbl>
              <a:tblPr firstRow="1" bandRow="1">
                <a:tableStyleId>{5C22544A-7EE6-4342-B048-85BDC9FD1C3A}</a:tableStyleId>
              </a:tblPr>
              <a:tblGrid>
                <a:gridCol w="2113643">
                  <a:extLst>
                    <a:ext uri="{9D8B030D-6E8A-4147-A177-3AD203B41FA5}">
                      <a16:colId xmlns:a16="http://schemas.microsoft.com/office/drawing/2014/main" val="20000"/>
                    </a:ext>
                  </a:extLst>
                </a:gridCol>
                <a:gridCol w="2113643">
                  <a:extLst>
                    <a:ext uri="{9D8B030D-6E8A-4147-A177-3AD203B41FA5}">
                      <a16:colId xmlns:a16="http://schemas.microsoft.com/office/drawing/2014/main" val="20001"/>
                    </a:ext>
                  </a:extLst>
                </a:gridCol>
              </a:tblGrid>
              <a:tr h="921479">
                <a:tc>
                  <a:txBody>
                    <a:bodyPr/>
                    <a:lstStyle/>
                    <a:p>
                      <a:pPr algn="ctr"/>
                      <a:endParaRPr lang="en-US"/>
                    </a:p>
                    <a:p>
                      <a:pPr algn="ctr"/>
                      <a:r>
                        <a:rPr lang="en-US" dirty="0" err="1"/>
                        <a:t>Antenanın</a:t>
                      </a:r>
                      <a:r>
                        <a:rPr lang="en-US" dirty="0"/>
                        <a:t> tipi</a:t>
                      </a:r>
                      <a:endParaRPr lang="ru-RU" dirty="0"/>
                    </a:p>
                  </a:txBody>
                  <a:tcPr/>
                </a:tc>
                <a:tc>
                  <a:txBody>
                    <a:bodyPr/>
                    <a:lstStyle/>
                    <a:p>
                      <a:pPr algn="ctr"/>
                      <a:r>
                        <a:rPr lang="en-US" sz="1600" u="none" strike="noStrike" kern="1200" baseline="0" dirty="0" err="1"/>
                        <a:t>Birləşdirilmiş</a:t>
                      </a:r>
                      <a:r>
                        <a:rPr lang="en-US" sz="1600" u="none" strike="noStrike" kern="1200" baseline="0" dirty="0"/>
                        <a:t> </a:t>
                      </a:r>
                      <a:r>
                        <a:rPr lang="en-US" sz="1600" u="none" strike="noStrike" kern="1200" baseline="0" dirty="0" err="1"/>
                        <a:t>kabel</a:t>
                      </a:r>
                      <a:r>
                        <a:rPr lang="en-US" sz="1600" u="none" strike="noStrike" kern="1200" baseline="0" dirty="0"/>
                        <a:t> TH</a:t>
                      </a:r>
                    </a:p>
                    <a:p>
                      <a:pPr algn="ctr"/>
                      <a:r>
                        <a:rPr lang="en-US" sz="1600" u="none" strike="noStrike" kern="1200" baseline="0" dirty="0"/>
                        <a:t>XBEE (S2C) ZigBee</a:t>
                      </a:r>
                      <a:endParaRPr lang="ru-RU" sz="1600" b="1" dirty="0"/>
                    </a:p>
                  </a:txBody>
                  <a:tcPr/>
                </a:tc>
                <a:extLst>
                  <a:ext uri="{0D108BD9-81ED-4DB2-BD59-A6C34878D82A}">
                    <a16:rowId xmlns:a16="http://schemas.microsoft.com/office/drawing/2014/main" val="10000"/>
                  </a:ext>
                </a:extLst>
              </a:tr>
              <a:tr h="1157502">
                <a:tc>
                  <a:txBody>
                    <a:bodyPr/>
                    <a:lstStyle/>
                    <a:p>
                      <a:pPr>
                        <a:buNone/>
                      </a:pPr>
                      <a:endParaRPr lang="en-US" sz="2000" dirty="0"/>
                    </a:p>
                    <a:p>
                      <a:pPr lvl="0" algn="ctr">
                        <a:buNone/>
                      </a:pPr>
                      <a:r>
                        <a:rPr lang="en-US" sz="2000" u="none" strike="noStrike" noProof="0" dirty="0" err="1"/>
                        <a:t>Ötürülmənin</a:t>
                      </a:r>
                      <a:r>
                        <a:rPr lang="en-US" sz="2000" u="none" strike="noStrike" noProof="0" dirty="0"/>
                        <a:t> </a:t>
                      </a:r>
                      <a:r>
                        <a:rPr lang="en-US" sz="2000" u="none" strike="noStrike" noProof="0" dirty="0" err="1"/>
                        <a:t>gücü</a:t>
                      </a:r>
                      <a:endParaRPr lang="ru-RU" dirty="0" err="1"/>
                    </a:p>
                  </a:txBody>
                  <a:tcPr/>
                </a:tc>
                <a:tc>
                  <a:txBody>
                    <a:bodyPr/>
                    <a:lstStyle/>
                    <a:p>
                      <a:pPr algn="ctr"/>
                      <a:r>
                        <a:rPr lang="en-US" dirty="0"/>
                        <a:t>6.3 mV (+8 dBm), </a:t>
                      </a:r>
                      <a:endParaRPr lang="ru-RU" dirty="0"/>
                    </a:p>
                    <a:p>
                      <a:pPr lvl="0" algn="ctr">
                        <a:buNone/>
                      </a:pPr>
                      <a:r>
                        <a:rPr lang="en-US" sz="1800" u="none" strike="noStrike" noProof="0" dirty="0" err="1"/>
                        <a:t>sürətləndirilmiş</a:t>
                      </a:r>
                      <a:r>
                        <a:rPr lang="en-US" sz="1800" u="none" strike="noStrike" noProof="0" dirty="0"/>
                        <a:t> </a:t>
                      </a:r>
                      <a:r>
                        <a:rPr lang="en-US" sz="1800" u="none" strike="noStrike" noProof="0" dirty="0" err="1"/>
                        <a:t>rejim</a:t>
                      </a:r>
                      <a:r>
                        <a:rPr lang="en-US" dirty="0"/>
                        <a:t> 3.1 mV (+5 dBm), normal </a:t>
                      </a:r>
                      <a:r>
                        <a:rPr lang="en-US" dirty="0" err="1"/>
                        <a:t>rejim</a:t>
                      </a:r>
                      <a:endParaRPr lang="ru-RU" dirty="0" err="1"/>
                    </a:p>
                  </a:txBody>
                  <a:tcPr/>
                </a:tc>
                <a:extLst>
                  <a:ext uri="{0D108BD9-81ED-4DB2-BD59-A6C34878D82A}">
                    <a16:rowId xmlns:a16="http://schemas.microsoft.com/office/drawing/2014/main" val="10001"/>
                  </a:ext>
                </a:extLst>
              </a:tr>
              <a:tr h="921479">
                <a:tc>
                  <a:txBody>
                    <a:bodyPr/>
                    <a:lstStyle/>
                    <a:p>
                      <a:pPr algn="ctr"/>
                      <a:endParaRPr lang="en-US" sz="2000" u="none" strike="noStrike" kern="1200" baseline="0" dirty="0"/>
                    </a:p>
                    <a:p>
                      <a:pPr lvl="0" algn="ctr">
                        <a:buNone/>
                      </a:pPr>
                      <a:r>
                        <a:rPr lang="en-US" sz="2000" u="none" strike="noStrike" kern="1200" baseline="0" noProof="0" dirty="0" err="1"/>
                        <a:t>Tezlik</a:t>
                      </a:r>
                      <a:r>
                        <a:rPr lang="en-US" sz="2000" u="none" strike="noStrike" kern="1200" baseline="0" dirty="0"/>
                        <a:t> (MHz)</a:t>
                      </a:r>
                      <a:endParaRPr lang="ru-RU" sz="2000" b="0" dirty="0">
                        <a:solidFill>
                          <a:srgbClr val="000000"/>
                        </a:solidFill>
                      </a:endParaRPr>
                    </a:p>
                  </a:txBody>
                  <a:tcPr/>
                </a:tc>
                <a:tc>
                  <a:txBody>
                    <a:bodyPr/>
                    <a:lstStyle/>
                    <a:p>
                      <a:endParaRPr lang="en-US" dirty="0"/>
                    </a:p>
                    <a:p>
                      <a:pPr algn="ctr"/>
                      <a:r>
                        <a:rPr lang="en-US" dirty="0"/>
                        <a:t>2400-2500</a:t>
                      </a:r>
                      <a:endParaRPr lang="ru-RU" dirty="0"/>
                    </a:p>
                  </a:txBody>
                  <a:tcPr/>
                </a:tc>
                <a:extLst>
                  <a:ext uri="{0D108BD9-81ED-4DB2-BD59-A6C34878D82A}">
                    <a16:rowId xmlns:a16="http://schemas.microsoft.com/office/drawing/2014/main" val="10002"/>
                  </a:ext>
                </a:extLst>
              </a:tr>
              <a:tr h="921479">
                <a:tc>
                  <a:txBody>
                    <a:bodyPr/>
                    <a:lstStyle/>
                    <a:p>
                      <a:pPr>
                        <a:buNone/>
                      </a:pPr>
                      <a:endParaRPr lang="en-US"/>
                    </a:p>
                    <a:p>
                      <a:pPr algn="ctr"/>
                      <a:r>
                        <a:rPr lang="en-US" sz="2000" u="none" strike="noStrike" kern="1200" baseline="0"/>
                        <a:t>Uzunluq (sm)</a:t>
                      </a:r>
                      <a:endParaRPr lang="en-US" sz="2000" b="0" dirty="0">
                        <a:solidFill>
                          <a:srgbClr val="000000"/>
                        </a:solidFill>
                      </a:endParaRPr>
                    </a:p>
                  </a:txBody>
                  <a:tcPr/>
                </a:tc>
                <a:tc>
                  <a:txBody>
                    <a:bodyPr/>
                    <a:lstStyle/>
                    <a:p>
                      <a:endParaRPr lang="en-US" dirty="0"/>
                    </a:p>
                    <a:p>
                      <a:pPr algn="ctr"/>
                      <a:r>
                        <a:rPr lang="en-US" dirty="0"/>
                        <a:t>2,5</a:t>
                      </a:r>
                      <a:endParaRPr lang="ru-RU" dirty="0"/>
                    </a:p>
                  </a:txBody>
                  <a:tcPr/>
                </a:tc>
                <a:extLst>
                  <a:ext uri="{0D108BD9-81ED-4DB2-BD59-A6C34878D82A}">
                    <a16:rowId xmlns:a16="http://schemas.microsoft.com/office/drawing/2014/main" val="10003"/>
                  </a:ext>
                </a:extLst>
              </a:tr>
              <a:tr h="921479">
                <a:tc gridSpan="2">
                  <a:txBody>
                    <a:bodyPr/>
                    <a:lstStyle/>
                    <a:p>
                      <a:pPr>
                        <a:buNone/>
                      </a:pPr>
                      <a:endParaRPr lang="en-US" dirty="0"/>
                    </a:p>
                    <a:p>
                      <a:pPr lvl="0" algn="ctr">
                        <a:buNone/>
                      </a:pPr>
                      <a:r>
                        <a:rPr lang="en-US" sz="2400" u="none" strike="noStrike" noProof="0" dirty="0" err="1"/>
                        <a:t>Artıq</a:t>
                      </a:r>
                      <a:r>
                        <a:rPr lang="en-US" sz="2400" u="none" strike="noStrike" noProof="0" dirty="0"/>
                        <a:t> </a:t>
                      </a:r>
                      <a:r>
                        <a:rPr lang="en-US" sz="2400" u="none" strike="noStrike" noProof="0" dirty="0" err="1"/>
                        <a:t>birləşdirilmişdir</a:t>
                      </a:r>
                      <a:endParaRPr lang="ru-RU" b="1" dirty="0" err="1"/>
                    </a:p>
                  </a:txBody>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98" y="1861456"/>
            <a:ext cx="3647324" cy="374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3317" y="1201987"/>
            <a:ext cx="3782831" cy="646331"/>
          </a:xfrm>
          <a:prstGeom prst="rect">
            <a:avLst/>
          </a:prstGeom>
          <a:noFill/>
        </p:spPr>
        <p:txBody>
          <a:bodyPr wrap="none" rtlCol="0" anchor="t">
            <a:spAutoFit/>
          </a:bodyPr>
          <a:lstStyle/>
          <a:p>
            <a:endParaRPr lang="ru-RU" dirty="0">
              <a:cs typeface="Calibri"/>
            </a:endParaRPr>
          </a:p>
          <a:p>
            <a:pPr algn="ctr"/>
            <a:r>
              <a:rPr lang="az-Latn-AZ" b="1" dirty="0"/>
              <a:t>Üfüqi istiqamətdə şüalanma</a:t>
            </a:r>
            <a:r>
              <a:rPr lang="az-Latn-AZ" dirty="0"/>
              <a:t> </a:t>
            </a:r>
            <a:r>
              <a:rPr lang="az-Latn-AZ" b="1" dirty="0"/>
              <a:t>diaqramı</a:t>
            </a:r>
            <a:endParaRPr lang="ru-RU" b="1" dirty="0"/>
          </a:p>
        </p:txBody>
      </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742" y="3155407"/>
            <a:ext cx="2416630" cy="231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Прямоугольник 7"/>
          <p:cNvSpPr/>
          <p:nvPr/>
        </p:nvSpPr>
        <p:spPr>
          <a:xfrm>
            <a:off x="4223726" y="1302655"/>
            <a:ext cx="3187092" cy="1477328"/>
          </a:xfrm>
          <a:prstGeom prst="rect">
            <a:avLst/>
          </a:prstGeom>
        </p:spPr>
        <p:txBody>
          <a:bodyPr wrap="square" anchor="t">
            <a:spAutoFit/>
          </a:bodyPr>
          <a:lstStyle/>
          <a:p>
            <a:endParaRPr lang="ru-RU" dirty="0"/>
          </a:p>
          <a:p>
            <a:pPr algn="ctr"/>
            <a:r>
              <a:rPr lang="en-US" b="1" dirty="0" err="1"/>
              <a:t>XBee</a:t>
            </a:r>
            <a:r>
              <a:rPr lang="en-US" b="1" dirty="0"/>
              <a:t> Pro Series with whip antenna*</a:t>
            </a:r>
            <a:r>
              <a:rPr lang="en-US" dirty="0"/>
              <a:t>: </a:t>
            </a:r>
            <a:endParaRPr lang="en-US" dirty="0">
              <a:cs typeface="Calibri"/>
            </a:endParaRPr>
          </a:p>
          <a:p>
            <a:r>
              <a:rPr lang="en-US" i="1" dirty="0"/>
              <a:t>• UART </a:t>
            </a:r>
            <a:r>
              <a:rPr lang="en-US" i="1" dirty="0" err="1"/>
              <a:t>interfeys</a:t>
            </a:r>
            <a:r>
              <a:rPr lang="en-US" i="1" dirty="0"/>
              <a:t> </a:t>
            </a:r>
            <a:endParaRPr lang="en-US" i="1" dirty="0">
              <a:cs typeface="Calibri"/>
            </a:endParaRPr>
          </a:p>
          <a:p>
            <a:r>
              <a:rPr lang="en-US" i="1" dirty="0"/>
              <a:t>• </a:t>
            </a:r>
            <a:r>
              <a:rPr lang="en-US" i="1" dirty="0" err="1"/>
              <a:t>Kiçik</a:t>
            </a:r>
            <a:r>
              <a:rPr lang="en-US" i="1" dirty="0"/>
              <a:t> </a:t>
            </a:r>
            <a:r>
              <a:rPr lang="en-US" i="1" dirty="0" err="1"/>
              <a:t>ölçü</a:t>
            </a:r>
            <a:r>
              <a:rPr lang="en-US" i="1" dirty="0"/>
              <a:t> </a:t>
            </a:r>
            <a:r>
              <a:rPr lang="en-US" i="1" dirty="0" err="1"/>
              <a:t>və</a:t>
            </a:r>
            <a:r>
              <a:rPr lang="en-US" i="1" dirty="0"/>
              <a:t> </a:t>
            </a:r>
            <a:r>
              <a:rPr lang="en-US" i="1" dirty="0" err="1"/>
              <a:t>yüngül</a:t>
            </a:r>
            <a:r>
              <a:rPr lang="en-US" i="1" dirty="0"/>
              <a:t> </a:t>
            </a:r>
            <a:r>
              <a:rPr lang="en-US" i="1" dirty="0" err="1"/>
              <a:t>çəki</a:t>
            </a:r>
            <a:r>
              <a:rPr lang="en-US" i="1" dirty="0"/>
              <a:t> </a:t>
            </a:r>
            <a:endParaRPr lang="en-US" i="1" dirty="0">
              <a:cs typeface="Calibri"/>
            </a:endParaRPr>
          </a:p>
        </p:txBody>
      </p:sp>
    </p:spTree>
    <p:extLst>
      <p:ext uri="{BB962C8B-B14F-4D97-AF65-F5344CB8AC3E}">
        <p14:creationId xmlns:p14="http://schemas.microsoft.com/office/powerpoint/2010/main" val="10278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80"/>
          <p:cNvSpPr txBox="1">
            <a:spLocks/>
          </p:cNvSpPr>
          <p:nvPr/>
        </p:nvSpPr>
        <p:spPr>
          <a:xfrm>
            <a:off x="1828800" y="158750"/>
            <a:ext cx="8496300"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Radiomodulun ilkin konfiqurasiyası</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41</a:t>
            </a:fld>
            <a:endParaRPr lang="en-US" dirty="0"/>
          </a:p>
        </p:txBody>
      </p:sp>
      <p:pic>
        <p:nvPicPr>
          <p:cNvPr id="14" name="Picture 13">
            <a:extLst>
              <a:ext uri="{FF2B5EF4-FFF2-40B4-BE49-F238E27FC236}">
                <a16:creationId xmlns:a16="http://schemas.microsoft.com/office/drawing/2014/main" id="{70614F7D-A1F8-4E17-86FD-E75269FA4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1B0368D-B039-4BE1-AE10-393D88DD4E5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82BC5239-27EF-487C-B501-CE101413E769}"/>
              </a:ext>
            </a:extLst>
          </p:cNvPr>
          <p:cNvGraphicFramePr>
            <a:graphicFrameLocks noGrp="1"/>
          </p:cNvGraphicFramePr>
          <p:nvPr>
            <p:extLst>
              <p:ext uri="{D42A27DB-BD31-4B8C-83A1-F6EECF244321}">
                <p14:modId xmlns:p14="http://schemas.microsoft.com/office/powerpoint/2010/main" val="752040515"/>
              </p:ext>
            </p:extLst>
          </p:nvPr>
        </p:nvGraphicFramePr>
        <p:xfrm>
          <a:off x="419100" y="1181100"/>
          <a:ext cx="11328402" cy="2250310"/>
        </p:xfrm>
        <a:graphic>
          <a:graphicData uri="http://schemas.openxmlformats.org/drawingml/2006/table">
            <a:tbl>
              <a:tblPr firstRow="1" bandRow="1">
                <a:tableStyleId>{5C22544A-7EE6-4342-B048-85BDC9FD1C3A}</a:tableStyleId>
              </a:tblPr>
              <a:tblGrid>
                <a:gridCol w="1888067">
                  <a:extLst>
                    <a:ext uri="{9D8B030D-6E8A-4147-A177-3AD203B41FA5}">
                      <a16:colId xmlns:a16="http://schemas.microsoft.com/office/drawing/2014/main" val="2746949616"/>
                    </a:ext>
                  </a:extLst>
                </a:gridCol>
                <a:gridCol w="1888067">
                  <a:extLst>
                    <a:ext uri="{9D8B030D-6E8A-4147-A177-3AD203B41FA5}">
                      <a16:colId xmlns:a16="http://schemas.microsoft.com/office/drawing/2014/main" val="3625389922"/>
                    </a:ext>
                  </a:extLst>
                </a:gridCol>
                <a:gridCol w="1888067">
                  <a:extLst>
                    <a:ext uri="{9D8B030D-6E8A-4147-A177-3AD203B41FA5}">
                      <a16:colId xmlns:a16="http://schemas.microsoft.com/office/drawing/2014/main" val="2775251369"/>
                    </a:ext>
                  </a:extLst>
                </a:gridCol>
                <a:gridCol w="1888067">
                  <a:extLst>
                    <a:ext uri="{9D8B030D-6E8A-4147-A177-3AD203B41FA5}">
                      <a16:colId xmlns:a16="http://schemas.microsoft.com/office/drawing/2014/main" val="3290175590"/>
                    </a:ext>
                  </a:extLst>
                </a:gridCol>
                <a:gridCol w="1888067">
                  <a:extLst>
                    <a:ext uri="{9D8B030D-6E8A-4147-A177-3AD203B41FA5}">
                      <a16:colId xmlns:a16="http://schemas.microsoft.com/office/drawing/2014/main" val="3227073764"/>
                    </a:ext>
                  </a:extLst>
                </a:gridCol>
                <a:gridCol w="1888067">
                  <a:extLst>
                    <a:ext uri="{9D8B030D-6E8A-4147-A177-3AD203B41FA5}">
                      <a16:colId xmlns:a16="http://schemas.microsoft.com/office/drawing/2014/main" val="3240777515"/>
                    </a:ext>
                  </a:extLst>
                </a:gridCol>
              </a:tblGrid>
              <a:tr h="546035">
                <a:tc>
                  <a:txBody>
                    <a:bodyPr/>
                    <a:lstStyle/>
                    <a:p>
                      <a:pPr algn="ctr"/>
                      <a:r>
                        <a:rPr lang="az-Latn-AZ" sz="1600" dirty="0"/>
                        <a:t>Xbee modeli</a:t>
                      </a:r>
                      <a:endParaRPr lang="en-US" sz="1600" dirty="0"/>
                    </a:p>
                  </a:txBody>
                  <a:tcPr anchor="ctr"/>
                </a:tc>
                <a:tc>
                  <a:txBody>
                    <a:bodyPr/>
                    <a:lstStyle/>
                    <a:p>
                      <a:pPr algn="ctr"/>
                      <a:r>
                        <a:rPr lang="az-Latn-AZ" sz="1600" dirty="0"/>
                        <a:t>Xarici diapazon</a:t>
                      </a:r>
                      <a:endParaRPr lang="en-US" sz="1600" dirty="0"/>
                    </a:p>
                  </a:txBody>
                  <a:tcPr anchor="ctr"/>
                </a:tc>
                <a:tc>
                  <a:txBody>
                    <a:bodyPr/>
                    <a:lstStyle/>
                    <a:p>
                      <a:pPr algn="ctr"/>
                      <a:r>
                        <a:rPr lang="az-Latn-AZ" sz="1600" dirty="0"/>
                        <a:t>Ötürülmə gücü</a:t>
                      </a:r>
                      <a:endParaRPr lang="en-US" sz="1600" dirty="0"/>
                    </a:p>
                  </a:txBody>
                  <a:tcPr anchor="ctr"/>
                </a:tc>
                <a:tc>
                  <a:txBody>
                    <a:bodyPr/>
                    <a:lstStyle/>
                    <a:p>
                      <a:pPr algn="ctr"/>
                      <a:r>
                        <a:rPr lang="az-Latn-AZ" sz="1600" dirty="0"/>
                        <a:t>Tezlik</a:t>
                      </a:r>
                      <a:endParaRPr lang="en-US" sz="1600" dirty="0"/>
                    </a:p>
                  </a:txBody>
                  <a:tcPr anchor="ctr"/>
                </a:tc>
                <a:tc>
                  <a:txBody>
                    <a:bodyPr/>
                    <a:lstStyle/>
                    <a:p>
                      <a:pPr algn="ctr"/>
                      <a:r>
                        <a:rPr lang="az-Latn-AZ" sz="1600" dirty="0"/>
                        <a:t>İşçi gərginliyi</a:t>
                      </a:r>
                      <a:endParaRPr lang="en-US" sz="1600" dirty="0"/>
                    </a:p>
                  </a:txBody>
                  <a:tcPr anchor="ctr"/>
                </a:tc>
                <a:tc>
                  <a:txBody>
                    <a:bodyPr/>
                    <a:lstStyle/>
                    <a:p>
                      <a:pPr algn="ctr"/>
                      <a:r>
                        <a:rPr lang="az-Latn-AZ" sz="1600" dirty="0"/>
                        <a:t>Məlumatların ötürülmə sürəti</a:t>
                      </a:r>
                      <a:endParaRPr lang="en-US" sz="1600" dirty="0"/>
                    </a:p>
                  </a:txBody>
                  <a:tcPr anchor="ctr"/>
                </a:tc>
                <a:extLst>
                  <a:ext uri="{0D108BD9-81ED-4DB2-BD59-A6C34878D82A}">
                    <a16:rowId xmlns:a16="http://schemas.microsoft.com/office/drawing/2014/main" val="3091059624"/>
                  </a:ext>
                </a:extLst>
              </a:tr>
              <a:tr h="546035">
                <a:tc>
                  <a:txBody>
                    <a:bodyPr/>
                    <a:lstStyle/>
                    <a:p>
                      <a:pPr algn="ctr"/>
                      <a:r>
                        <a:rPr lang="en-US" sz="1600" noProof="1"/>
                        <a:t>Xbee S2C Zegbee</a:t>
                      </a:r>
                    </a:p>
                  </a:txBody>
                  <a:tcPr anchor="ctr">
                    <a:solidFill>
                      <a:srgbClr val="FFFF00"/>
                    </a:solidFill>
                  </a:tcPr>
                </a:tc>
                <a:tc>
                  <a:txBody>
                    <a:bodyPr/>
                    <a:lstStyle/>
                    <a:p>
                      <a:pPr algn="ctr"/>
                      <a:r>
                        <a:rPr lang="en-US" sz="1600" dirty="0"/>
                        <a:t>1200 m</a:t>
                      </a:r>
                    </a:p>
                  </a:txBody>
                  <a:tcPr anchor="ctr">
                    <a:solidFill>
                      <a:srgbClr val="FFFF00"/>
                    </a:solidFill>
                  </a:tcPr>
                </a:tc>
                <a:tc>
                  <a:txBody>
                    <a:bodyPr/>
                    <a:lstStyle/>
                    <a:p>
                      <a:pPr algn="ctr"/>
                      <a:r>
                        <a:rPr lang="en-US" sz="1600" dirty="0"/>
                        <a:t>33 mA</a:t>
                      </a:r>
                    </a:p>
                  </a:txBody>
                  <a:tcPr anchor="ctr">
                    <a:solidFill>
                      <a:srgbClr val="FFFF00"/>
                    </a:solidFill>
                  </a:tcPr>
                </a:tc>
                <a:tc>
                  <a:txBody>
                    <a:bodyPr/>
                    <a:lstStyle/>
                    <a:p>
                      <a:pPr algn="ctr"/>
                      <a:r>
                        <a:rPr lang="en-US" sz="1600" dirty="0"/>
                        <a:t>2.4 GHz</a:t>
                      </a:r>
                    </a:p>
                  </a:txBody>
                  <a:tcPr anchor="ctr">
                    <a:solidFill>
                      <a:srgbClr val="FFFF00"/>
                    </a:solidFill>
                  </a:tcPr>
                </a:tc>
                <a:tc>
                  <a:txBody>
                    <a:bodyPr/>
                    <a:lstStyle/>
                    <a:p>
                      <a:pPr algn="ctr"/>
                      <a:r>
                        <a:rPr lang="en-US" sz="1600" dirty="0"/>
                        <a:t>3.3 V</a:t>
                      </a:r>
                    </a:p>
                  </a:txBody>
                  <a:tcPr anchor="ctr">
                    <a:solidFill>
                      <a:srgbClr val="FFFF00"/>
                    </a:solidFill>
                  </a:tcPr>
                </a:tc>
                <a:tc>
                  <a:txBody>
                    <a:bodyPr/>
                    <a:lstStyle/>
                    <a:p>
                      <a:pPr algn="ctr"/>
                      <a:r>
                        <a:rPr lang="en-US" sz="1600" dirty="0"/>
                        <a:t>250 kbps</a:t>
                      </a:r>
                    </a:p>
                  </a:txBody>
                  <a:tcPr anchor="ctr">
                    <a:solidFill>
                      <a:srgbClr val="FFFF00"/>
                    </a:solidFill>
                  </a:tcPr>
                </a:tc>
                <a:extLst>
                  <a:ext uri="{0D108BD9-81ED-4DB2-BD59-A6C34878D82A}">
                    <a16:rowId xmlns:a16="http://schemas.microsoft.com/office/drawing/2014/main" val="1721527248"/>
                  </a:ext>
                </a:extLst>
              </a:tr>
              <a:tr h="546035">
                <a:tc>
                  <a:txBody>
                    <a:bodyPr/>
                    <a:lstStyle/>
                    <a:p>
                      <a:pPr algn="ctr"/>
                      <a:r>
                        <a:rPr lang="en-US" sz="1600" noProof="1"/>
                        <a:t>Xbee-PRO S2C Zegbee</a:t>
                      </a:r>
                    </a:p>
                  </a:txBody>
                  <a:tcPr anchor="ctr"/>
                </a:tc>
                <a:tc>
                  <a:txBody>
                    <a:bodyPr/>
                    <a:lstStyle/>
                    <a:p>
                      <a:pPr algn="ctr"/>
                      <a:r>
                        <a:rPr lang="en-US" sz="1600" dirty="0"/>
                        <a:t>3200 m</a:t>
                      </a:r>
                    </a:p>
                  </a:txBody>
                  <a:tcPr anchor="ctr"/>
                </a:tc>
                <a:tc>
                  <a:txBody>
                    <a:bodyPr/>
                    <a:lstStyle/>
                    <a:p>
                      <a:pPr algn="ctr"/>
                      <a:r>
                        <a:rPr lang="en-US" sz="1600" dirty="0"/>
                        <a:t>120 mA</a:t>
                      </a:r>
                    </a:p>
                  </a:txBody>
                  <a:tcPr anchor="ctr"/>
                </a:tc>
                <a:tc>
                  <a:txBody>
                    <a:bodyPr/>
                    <a:lstStyle/>
                    <a:p>
                      <a:pPr algn="ctr"/>
                      <a:r>
                        <a:rPr lang="en-US" sz="1600" dirty="0"/>
                        <a:t>2.4 GHz</a:t>
                      </a:r>
                    </a:p>
                  </a:txBody>
                  <a:tcPr anchor="ctr"/>
                </a:tc>
                <a:tc>
                  <a:txBody>
                    <a:bodyPr/>
                    <a:lstStyle/>
                    <a:p>
                      <a:pPr algn="ctr"/>
                      <a:r>
                        <a:rPr lang="en-US" sz="1600" dirty="0"/>
                        <a:t>3.3 V</a:t>
                      </a:r>
                    </a:p>
                  </a:txBody>
                  <a:tcPr anchor="ctr"/>
                </a:tc>
                <a:tc>
                  <a:txBody>
                    <a:bodyPr/>
                    <a:lstStyle/>
                    <a:p>
                      <a:pPr algn="ctr"/>
                      <a:r>
                        <a:rPr lang="en-US" sz="1600" dirty="0"/>
                        <a:t>250 kbps</a:t>
                      </a:r>
                    </a:p>
                  </a:txBody>
                  <a:tcPr anchor="ctr"/>
                </a:tc>
                <a:extLst>
                  <a:ext uri="{0D108BD9-81ED-4DB2-BD59-A6C34878D82A}">
                    <a16:rowId xmlns:a16="http://schemas.microsoft.com/office/drawing/2014/main" val="2124286649"/>
                  </a:ext>
                </a:extLst>
              </a:tr>
              <a:tr h="546035">
                <a:tc>
                  <a:txBody>
                    <a:bodyPr/>
                    <a:lstStyle/>
                    <a:p>
                      <a:pPr algn="ctr"/>
                      <a:r>
                        <a:rPr lang="en-US" sz="1600" dirty="0"/>
                        <a:t>Xbee-PRO 802.15.4</a:t>
                      </a:r>
                    </a:p>
                  </a:txBody>
                  <a:tcPr anchor="ctr"/>
                </a:tc>
                <a:tc>
                  <a:txBody>
                    <a:bodyPr/>
                    <a:lstStyle/>
                    <a:p>
                      <a:pPr algn="ctr"/>
                      <a:r>
                        <a:rPr lang="en-US" sz="1600" dirty="0"/>
                        <a:t>1600 m</a:t>
                      </a:r>
                    </a:p>
                  </a:txBody>
                  <a:tcPr anchor="ctr"/>
                </a:tc>
                <a:tc>
                  <a:txBody>
                    <a:bodyPr/>
                    <a:lstStyle/>
                    <a:p>
                      <a:pPr algn="ctr"/>
                      <a:r>
                        <a:rPr lang="en-US" sz="1600" dirty="0"/>
                        <a:t>215 mA</a:t>
                      </a:r>
                    </a:p>
                  </a:txBody>
                  <a:tcPr anchor="ctr"/>
                </a:tc>
                <a:tc>
                  <a:txBody>
                    <a:bodyPr/>
                    <a:lstStyle/>
                    <a:p>
                      <a:pPr algn="ctr"/>
                      <a:r>
                        <a:rPr lang="en-US" sz="1600" dirty="0"/>
                        <a:t>2.4 GHz</a:t>
                      </a:r>
                    </a:p>
                  </a:txBody>
                  <a:tcPr anchor="ctr"/>
                </a:tc>
                <a:tc>
                  <a:txBody>
                    <a:bodyPr/>
                    <a:lstStyle/>
                    <a:p>
                      <a:pPr algn="ctr"/>
                      <a:r>
                        <a:rPr lang="en-US" sz="1600" dirty="0"/>
                        <a:t>3.3 V</a:t>
                      </a:r>
                    </a:p>
                  </a:txBody>
                  <a:tcPr anchor="ctr"/>
                </a:tc>
                <a:tc>
                  <a:txBody>
                    <a:bodyPr/>
                    <a:lstStyle/>
                    <a:p>
                      <a:pPr algn="ctr"/>
                      <a:r>
                        <a:rPr lang="en-US" sz="1600" dirty="0"/>
                        <a:t>250 kbps</a:t>
                      </a:r>
                    </a:p>
                  </a:txBody>
                  <a:tcPr anchor="ctr"/>
                </a:tc>
                <a:extLst>
                  <a:ext uri="{0D108BD9-81ED-4DB2-BD59-A6C34878D82A}">
                    <a16:rowId xmlns:a16="http://schemas.microsoft.com/office/drawing/2014/main" val="1886228434"/>
                  </a:ext>
                </a:extLst>
              </a:tr>
            </a:tbl>
          </a:graphicData>
        </a:graphic>
      </p:graphicFrame>
      <p:sp>
        <p:nvSpPr>
          <p:cNvPr id="17" name="TextBox 16">
            <a:extLst>
              <a:ext uri="{FF2B5EF4-FFF2-40B4-BE49-F238E27FC236}">
                <a16:creationId xmlns:a16="http://schemas.microsoft.com/office/drawing/2014/main" id="{2DCDAEF1-BE1A-4464-9F96-BDAA8614F68B}"/>
              </a:ext>
            </a:extLst>
          </p:cNvPr>
          <p:cNvSpPr txBox="1"/>
          <p:nvPr/>
        </p:nvSpPr>
        <p:spPr>
          <a:xfrm>
            <a:off x="3554536" y="3673407"/>
            <a:ext cx="3779226" cy="461665"/>
          </a:xfrm>
          <a:prstGeom prst="rect">
            <a:avLst/>
          </a:prstGeom>
          <a:noFill/>
        </p:spPr>
        <p:txBody>
          <a:bodyPr wrap="square" rtlCol="0" anchor="t">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a:t>
            </a:r>
            <a:r>
              <a:rPr lang="en-US" sz="2000" b="1" dirty="0">
                <a:solidFill>
                  <a:srgbClr val="00B050"/>
                </a:solidFill>
              </a:rPr>
              <a:t>Xbee S2C </a:t>
            </a:r>
            <a:r>
              <a:rPr lang="az-Cyrl-AZ" sz="2000" b="1" noProof="1">
                <a:solidFill>
                  <a:srgbClr val="00B050"/>
                </a:solidFill>
              </a:rPr>
              <a:t>Zegbee</a:t>
            </a:r>
          </a:p>
        </p:txBody>
      </p:sp>
      <p:sp>
        <p:nvSpPr>
          <p:cNvPr id="18" name="TextBox 17">
            <a:extLst>
              <a:ext uri="{FF2B5EF4-FFF2-40B4-BE49-F238E27FC236}">
                <a16:creationId xmlns:a16="http://schemas.microsoft.com/office/drawing/2014/main" id="{781AB24E-A6D2-4DE3-8F3A-DE93ED19B8C4}"/>
              </a:ext>
            </a:extLst>
          </p:cNvPr>
          <p:cNvSpPr txBox="1"/>
          <p:nvPr/>
        </p:nvSpPr>
        <p:spPr>
          <a:xfrm>
            <a:off x="3441209" y="4240217"/>
            <a:ext cx="8283332"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a:t>Z</a:t>
            </a:r>
            <a:r>
              <a:rPr lang="az-Latn-AZ" dirty="0"/>
              <a:t>əif ötürülmə gücü</a:t>
            </a:r>
          </a:p>
          <a:p>
            <a:pPr marL="285750" indent="-285750">
              <a:buFont typeface="Arial" panose="020B0604020202020204" pitchFamily="34" charset="0"/>
              <a:buChar char="•"/>
            </a:pPr>
            <a:r>
              <a:rPr lang="az-Latn-AZ" dirty="0"/>
              <a:t>Kiçik ölçü və yüngül çəki</a:t>
            </a:r>
            <a:endParaRPr lang="en-US" dirty="0"/>
          </a:p>
          <a:p>
            <a:pPr marL="285750" indent="-285750">
              <a:buFont typeface="Arial" panose="020B0604020202020204" pitchFamily="34" charset="0"/>
              <a:buChar char="•"/>
            </a:pPr>
            <a:r>
              <a:rPr lang="az-Latn-AZ" i="1" dirty="0"/>
              <a:t>Məlumatların eyni ötürülmə sürəti</a:t>
            </a:r>
          </a:p>
          <a:p>
            <a:pPr marL="285750" indent="-285750">
              <a:buFont typeface="Arial" panose="020B0604020202020204" pitchFamily="34" charset="0"/>
              <a:buChar char="•"/>
            </a:pPr>
            <a:r>
              <a:rPr lang="az-Latn-AZ" i="1" dirty="0" err="1"/>
              <a:t>Şərtlərimizə</a:t>
            </a:r>
            <a:r>
              <a:rPr lang="az-Latn-AZ" i="1" dirty="0"/>
              <a:t> uyğun diapazon</a:t>
            </a:r>
            <a:endParaRPr lang="az-Latn-AZ" i="1" dirty="0">
              <a:cs typeface="Calibri"/>
            </a:endParaRPr>
          </a:p>
          <a:p>
            <a:pPr marL="285750" indent="-285750">
              <a:buFont typeface="Arial" panose="020B0604020202020204" pitchFamily="34" charset="0"/>
              <a:buChar char="•"/>
            </a:pPr>
            <a:r>
              <a:rPr lang="az-Latn-AZ" i="1" dirty="0" err="1">
                <a:cs typeface="Calibri"/>
              </a:rPr>
              <a:t>Peer-to-peer</a:t>
            </a:r>
            <a:r>
              <a:rPr lang="az-Latn-AZ" i="1" dirty="0">
                <a:cs typeface="Calibri"/>
              </a:rPr>
              <a:t> rejimində işləyə bilir</a:t>
            </a:r>
            <a:endParaRPr lang="az-Latn-AZ" i="1">
              <a:cs typeface="Calibri"/>
            </a:endParaRPr>
          </a:p>
        </p:txBody>
      </p:sp>
      <p:pic>
        <p:nvPicPr>
          <p:cNvPr id="9" name="Picture 3"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F5B134F0-7484-4126-9EC5-69C5167EB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17" y="3667785"/>
            <a:ext cx="2416630" cy="231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097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latin typeface="Arial" panose="020B0604020202020204" pitchFamily="34" charset="0"/>
                <a:cs typeface="Arial" panose="020B0604020202020204" pitchFamily="34" charset="0"/>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62730" y="114301"/>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en-GB" kern="0" dirty="0">
                <a:solidFill>
                  <a:srgbClr val="333399"/>
                </a:solidFill>
              </a:rPr>
              <a:t>Telemetriya format</a:t>
            </a:r>
            <a:r>
              <a:rPr lang="az-Latn-AZ" kern="0" dirty="0">
                <a:solidFill>
                  <a:srgbClr val="333399"/>
                </a:solidFill>
              </a:rPr>
              <a:t>ı</a:t>
            </a:r>
            <a:endParaRPr lang="az-Latn-AZ" kern="0" noProof="1">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42</a:t>
            </a:fld>
            <a:endParaRPr lang="en-US" dirty="0"/>
          </a:p>
        </p:txBody>
      </p:sp>
      <p:pic>
        <p:nvPicPr>
          <p:cNvPr id="14" name="Picture 13">
            <a:extLst>
              <a:ext uri="{FF2B5EF4-FFF2-40B4-BE49-F238E27FC236}">
                <a16:creationId xmlns:a16="http://schemas.microsoft.com/office/drawing/2014/main" id="{230DC312-1F37-4705-9DD2-80C22C9DF0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8589C30F-ADAF-40DF-9C43-C4DDECB13D85}"/>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p:cNvGraphicFramePr>
            <a:graphicFrameLocks noGrp="1"/>
          </p:cNvGraphicFramePr>
          <p:nvPr>
            <p:extLst>
              <p:ext uri="{D42A27DB-BD31-4B8C-83A1-F6EECF244321}">
                <p14:modId xmlns:p14="http://schemas.microsoft.com/office/powerpoint/2010/main" val="835612362"/>
              </p:ext>
            </p:extLst>
          </p:nvPr>
        </p:nvGraphicFramePr>
        <p:xfrm>
          <a:off x="419100" y="1173131"/>
          <a:ext cx="11326504" cy="3688080"/>
        </p:xfrm>
        <a:graphic>
          <a:graphicData uri="http://schemas.openxmlformats.org/drawingml/2006/table">
            <a:tbl>
              <a:tblPr firstRow="1" bandRow="1">
                <a:tableStyleId>{5C22544A-7EE6-4342-B048-85BDC9FD1C3A}</a:tableStyleId>
              </a:tblPr>
              <a:tblGrid>
                <a:gridCol w="5663252">
                  <a:extLst>
                    <a:ext uri="{9D8B030D-6E8A-4147-A177-3AD203B41FA5}">
                      <a16:colId xmlns:a16="http://schemas.microsoft.com/office/drawing/2014/main" val="910468364"/>
                    </a:ext>
                  </a:extLst>
                </a:gridCol>
                <a:gridCol w="5663252">
                  <a:extLst>
                    <a:ext uri="{9D8B030D-6E8A-4147-A177-3AD203B41FA5}">
                      <a16:colId xmlns:a16="http://schemas.microsoft.com/office/drawing/2014/main" val="2571297117"/>
                    </a:ext>
                  </a:extLst>
                </a:gridCol>
              </a:tblGrid>
              <a:tr h="153900">
                <a:tc>
                  <a:txBody>
                    <a:bodyPr/>
                    <a:lstStyle/>
                    <a:p>
                      <a:pPr algn="ctr"/>
                      <a:r>
                        <a:rPr lang="en-GB" sz="1600" b="1" dirty="0"/>
                        <a:t>&lt;</a:t>
                      </a:r>
                      <a:r>
                        <a:rPr lang="az-Latn-AZ" sz="1600" b="0" dirty="0"/>
                        <a:t>Komanda</a:t>
                      </a:r>
                      <a:r>
                        <a:rPr lang="az-Latn-AZ" sz="1600" b="0" baseline="0" dirty="0"/>
                        <a:t> </a:t>
                      </a:r>
                      <a:r>
                        <a:rPr lang="en-US" sz="1600" b="0" baseline="0" dirty="0"/>
                        <a:t>I</a:t>
                      </a:r>
                      <a:r>
                        <a:rPr lang="az-Latn-AZ" sz="1600" b="0" baseline="0" dirty="0"/>
                        <a:t>D-si</a:t>
                      </a:r>
                      <a:r>
                        <a:rPr lang="en-GB" sz="1600" b="1" baseline="0" dirty="0"/>
                        <a:t>&gt;</a:t>
                      </a:r>
                      <a:endParaRPr lang="ru-RU" sz="16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a:t>Bizim komandan</a:t>
                      </a:r>
                      <a:r>
                        <a:rPr lang="az-Latn-AZ" sz="1600" b="0"/>
                        <a:t>ın </a:t>
                      </a:r>
                      <a:r>
                        <a:rPr lang="en-US" sz="1600" b="0"/>
                        <a:t>I</a:t>
                      </a:r>
                      <a:r>
                        <a:rPr lang="az-Latn-AZ" sz="1600" b="0"/>
                        <a:t>D-si: №</a:t>
                      </a:r>
                      <a:r>
                        <a:rPr lang="az-Latn-AZ" sz="1600" b="0" kern="0">
                          <a:solidFill>
                            <a:schemeClr val="bg1"/>
                          </a:solidFill>
                          <a:effectLst/>
                        </a:rPr>
                        <a:t>2253</a:t>
                      </a:r>
                      <a:r>
                        <a:rPr lang="az-Latn-AZ" sz="1600" b="0" baseline="0"/>
                        <a:t> </a:t>
                      </a:r>
                      <a:endParaRPr lang="ru-RU" sz="1600" b="0" dirty="0"/>
                    </a:p>
                  </a:txBody>
                  <a:tcPr/>
                </a:tc>
                <a:extLst>
                  <a:ext uri="{0D108BD9-81ED-4DB2-BD59-A6C34878D82A}">
                    <a16:rowId xmlns:a16="http://schemas.microsoft.com/office/drawing/2014/main" val="3287909070"/>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Peykin çalışma vaxtı</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Peykin çalışma</a:t>
                      </a:r>
                      <a:r>
                        <a:rPr lang="az-Latn-AZ" sz="1600" b="0" baseline="0" dirty="0"/>
                        <a:t> vaxtı saniyə ilə</a:t>
                      </a:r>
                      <a:endParaRPr lang="ru-RU" sz="1600" b="0" dirty="0"/>
                    </a:p>
                  </a:txBody>
                  <a:tcPr/>
                </a:tc>
                <a:extLst>
                  <a:ext uri="{0D108BD9-81ED-4DB2-BD59-A6C34878D82A}">
                    <a16:rowId xmlns:a16="http://schemas.microsoft.com/office/drawing/2014/main" val="46896589"/>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Paketlərin sayı</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Alınan telemetriya paketlərin</a:t>
                      </a:r>
                      <a:r>
                        <a:rPr lang="az-Latn-AZ" sz="1600" b="0" baseline="0" dirty="0"/>
                        <a:t>in sayı</a:t>
                      </a:r>
                      <a:endParaRPr lang="ru-RU" sz="1600" b="0" dirty="0"/>
                    </a:p>
                  </a:txBody>
                  <a:tcPr/>
                </a:tc>
                <a:extLst>
                  <a:ext uri="{0D108BD9-81ED-4DB2-BD59-A6C34878D82A}">
                    <a16:rowId xmlns:a16="http://schemas.microsoft.com/office/drawing/2014/main" val="2515002879"/>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Hündürlük</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Peykin</a:t>
                      </a:r>
                      <a:r>
                        <a:rPr lang="az-Latn-AZ" sz="1600" b="0" baseline="0" dirty="0"/>
                        <a:t> olduğu hündürlük metrlə</a:t>
                      </a:r>
                      <a:endParaRPr lang="ru-RU" sz="1600" b="0" dirty="0"/>
                    </a:p>
                  </a:txBody>
                  <a:tcPr/>
                </a:tc>
                <a:extLst>
                  <a:ext uri="{0D108BD9-81ED-4DB2-BD59-A6C34878D82A}">
                    <a16:rowId xmlns:a16="http://schemas.microsoft.com/office/drawing/2014/main" val="578350734"/>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Təzyiq</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Peykin</a:t>
                      </a:r>
                      <a:r>
                        <a:rPr lang="az-Latn-AZ" sz="1600" b="0" baseline="0" dirty="0"/>
                        <a:t> olduğu hündürlükdəki təzyiq Pa-ilə</a:t>
                      </a:r>
                      <a:endParaRPr lang="ru-RU" sz="1600" b="0" dirty="0"/>
                    </a:p>
                  </a:txBody>
                  <a:tcPr/>
                </a:tc>
                <a:extLst>
                  <a:ext uri="{0D108BD9-81ED-4DB2-BD59-A6C34878D82A}">
                    <a16:rowId xmlns:a16="http://schemas.microsoft.com/office/drawing/2014/main" val="2347727291"/>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Temperatur</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0" dirty="0"/>
                        <a:t>Havanın temperaturu </a:t>
                      </a:r>
                      <a:r>
                        <a:rPr lang="az-Latn-AZ" sz="1600" kern="1200" baseline="30000" dirty="0">
                          <a:solidFill>
                            <a:schemeClr val="dk1"/>
                          </a:solidFill>
                          <a:effectLst/>
                          <a:latin typeface="+mn-lt"/>
                          <a:ea typeface="+mn-ea"/>
                          <a:cs typeface="+mn-cs"/>
                        </a:rPr>
                        <a:t>o</a:t>
                      </a:r>
                      <a:r>
                        <a:rPr lang="az-Latn-AZ" sz="1600" b="0" dirty="0"/>
                        <a:t>C-ilə</a:t>
                      </a:r>
                      <a:endParaRPr lang="ru-RU" sz="1600" b="0" dirty="0"/>
                    </a:p>
                  </a:txBody>
                  <a:tcPr/>
                </a:tc>
                <a:extLst>
                  <a:ext uri="{0D108BD9-81ED-4DB2-BD59-A6C34878D82A}">
                    <a16:rowId xmlns:a16="http://schemas.microsoft.com/office/drawing/2014/main" val="4027527444"/>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Gərginlik</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Batareyanın gərginliyi V-ilə</a:t>
                      </a:r>
                      <a:endParaRPr lang="ru-RU" sz="1600" b="0" dirty="0"/>
                    </a:p>
                  </a:txBody>
                  <a:tcPr/>
                </a:tc>
                <a:extLst>
                  <a:ext uri="{0D108BD9-81ED-4DB2-BD59-A6C34878D82A}">
                    <a16:rowId xmlns:a16="http://schemas.microsoft.com/office/drawing/2014/main" val="3846263847"/>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GPS vaxt</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GPS-in vaxt göstəricisi</a:t>
                      </a:r>
                      <a:endParaRPr lang="ru-RU" sz="1600" b="0" dirty="0"/>
                    </a:p>
                  </a:txBody>
                  <a:tcPr/>
                </a:tc>
                <a:extLst>
                  <a:ext uri="{0D108BD9-81ED-4DB2-BD59-A6C34878D82A}">
                    <a16:rowId xmlns:a16="http://schemas.microsoft.com/office/drawing/2014/main" val="3939032032"/>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GPS koordinatları</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GPS-in koordinat göstəricisi</a:t>
                      </a:r>
                      <a:endParaRPr lang="ru-RU" sz="1600" b="0" dirty="0"/>
                    </a:p>
                  </a:txBody>
                  <a:tcPr/>
                </a:tc>
                <a:extLst>
                  <a:ext uri="{0D108BD9-81ED-4DB2-BD59-A6C34878D82A}">
                    <a16:rowId xmlns:a16="http://schemas.microsoft.com/office/drawing/2014/main" val="4229149858"/>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GPS peyk sayı</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GPS-in qəbul etdiyi peyk sayı</a:t>
                      </a:r>
                      <a:endParaRPr lang="ru-RU" sz="1600" b="0" dirty="0"/>
                    </a:p>
                  </a:txBody>
                  <a:tcPr/>
                </a:tc>
                <a:extLst>
                  <a:ext uri="{0D108BD9-81ED-4DB2-BD59-A6C34878D82A}">
                    <a16:rowId xmlns:a16="http://schemas.microsoft.com/office/drawing/2014/main" val="2978790502"/>
                  </a:ext>
                </a:extLst>
              </a:tr>
              <a:tr h="153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Əlavə göstəricilər</a:t>
                      </a:r>
                      <a:r>
                        <a:rPr kumimoji="0" lang="en-GB" sz="1600" b="1" i="0" u="none" strike="noStrike" kern="1200" cap="none" spc="0" normalizeH="0" baseline="0" noProof="0" dirty="0">
                          <a:ln>
                            <a:noFill/>
                          </a:ln>
                          <a:solidFill>
                            <a:schemeClr val="tx1"/>
                          </a:solidFill>
                          <a:effectLst/>
                          <a:uLnTx/>
                          <a:uFillTx/>
                          <a:latin typeface="Calibri" panose="020F0502020204030204"/>
                          <a:ea typeface="+mn-ea"/>
                          <a:cs typeface="+mn-cs"/>
                        </a:rPr>
                        <a:t>&gt;</a:t>
                      </a:r>
                      <a:endParaRPr kumimoji="0" lang="ru-RU"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algn="ctr"/>
                      <a:r>
                        <a:rPr lang="az-Latn-AZ" sz="1600" b="0" dirty="0"/>
                        <a:t>Əlavə göstəricilər</a:t>
                      </a:r>
                      <a:endParaRPr lang="ru-RU" sz="1600" b="0" dirty="0"/>
                    </a:p>
                  </a:txBody>
                  <a:tcPr/>
                </a:tc>
                <a:extLst>
                  <a:ext uri="{0D108BD9-81ED-4DB2-BD59-A6C34878D82A}">
                    <a16:rowId xmlns:a16="http://schemas.microsoft.com/office/drawing/2014/main" val="50954818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662501"/>
              </p:ext>
            </p:extLst>
          </p:nvPr>
        </p:nvGraphicFramePr>
        <p:xfrm>
          <a:off x="419100" y="4883870"/>
          <a:ext cx="11327452" cy="1310640"/>
        </p:xfrm>
        <a:graphic>
          <a:graphicData uri="http://schemas.openxmlformats.org/drawingml/2006/table">
            <a:tbl>
              <a:tblPr firstRow="1" bandRow="1">
                <a:tableStyleId>{5C22544A-7EE6-4342-B048-85BDC9FD1C3A}</a:tableStyleId>
              </a:tblPr>
              <a:tblGrid>
                <a:gridCol w="11327452">
                  <a:extLst>
                    <a:ext uri="{9D8B030D-6E8A-4147-A177-3AD203B41FA5}">
                      <a16:colId xmlns:a16="http://schemas.microsoft.com/office/drawing/2014/main" val="1506610737"/>
                    </a:ext>
                  </a:extLst>
                </a:gridCol>
              </a:tblGrid>
              <a:tr h="206745">
                <a:tc>
                  <a:txBody>
                    <a:bodyPr/>
                    <a:lstStyle/>
                    <a:p>
                      <a:pPr algn="ctr"/>
                      <a:r>
                        <a:rPr lang="az-Latn-AZ" sz="1400" dirty="0"/>
                        <a:t>Telemetriya</a:t>
                      </a:r>
                      <a:r>
                        <a:rPr lang="az-Latn-AZ" sz="1400" baseline="0" dirty="0"/>
                        <a:t> nümünəsi</a:t>
                      </a:r>
                      <a:endParaRPr lang="ru-RU" sz="1400" dirty="0"/>
                    </a:p>
                  </a:txBody>
                  <a:tcPr/>
                </a:tc>
                <a:extLst>
                  <a:ext uri="{0D108BD9-81ED-4DB2-BD59-A6C34878D82A}">
                    <a16:rowId xmlns:a16="http://schemas.microsoft.com/office/drawing/2014/main" val="1584539187"/>
                  </a:ext>
                </a:extLst>
              </a:tr>
              <a:tr h="873847">
                <a:tc>
                  <a:txBody>
                    <a:bodyPr/>
                    <a:lstStyle/>
                    <a:p>
                      <a:pPr algn="ctr"/>
                      <a:r>
                        <a:rPr lang="en-GB" sz="1400" b="1" dirty="0"/>
                        <a:t>&lt;</a:t>
                      </a:r>
                      <a:r>
                        <a:rPr lang="az-Latn-AZ" sz="1400" dirty="0"/>
                        <a:t>Komanda</a:t>
                      </a:r>
                      <a:r>
                        <a:rPr lang="az-Latn-AZ" sz="1400" baseline="0" dirty="0"/>
                        <a:t> İD-si</a:t>
                      </a:r>
                      <a:r>
                        <a:rPr lang="en-GB" sz="1400" b="1" baseline="0" dirty="0"/>
                        <a:t>&gt;</a:t>
                      </a:r>
                      <a:r>
                        <a:rPr lang="en-GB" sz="1400" baseline="0" dirty="0"/>
                        <a:t>,</a:t>
                      </a:r>
                      <a:r>
                        <a:rPr kumimoji="0" lang="en-US"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Peykin çalışma vaxtı</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Paketlərin sayı</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Hündürlük</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Təzyiq</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Temperatur</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Gərginlik</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GPS vaxt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GPS koordinatları</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GPS peyk sayı</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US" sz="1400" b="1"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&lt;</a:t>
                      </a:r>
                      <a:r>
                        <a:rPr kumimoji="0" lang="az-Latn-AZ" sz="1400" b="0" i="0" u="none" strike="noStrike" kern="1200" cap="none" spc="0" normalizeH="0" baseline="0" noProof="0" dirty="0">
                          <a:ln>
                            <a:noFill/>
                          </a:ln>
                          <a:solidFill>
                            <a:schemeClr val="tx1"/>
                          </a:solidFill>
                          <a:effectLst/>
                          <a:uLnTx/>
                          <a:uFillTx/>
                          <a:latin typeface="Calibri" panose="020F0502020204030204"/>
                          <a:ea typeface="+mn-ea"/>
                          <a:cs typeface="+mn-cs"/>
                        </a:rPr>
                        <a:t>Əlavə göstəricilər</a:t>
                      </a:r>
                      <a:r>
                        <a:rPr kumimoji="0" lang="en-GB" sz="1400" b="1" i="0" u="none" strike="noStrike" kern="1200" cap="none" spc="0" normalizeH="0" baseline="0" noProof="0" dirty="0">
                          <a:ln>
                            <a:noFill/>
                          </a:ln>
                          <a:solidFill>
                            <a:schemeClr val="tx1"/>
                          </a:solidFill>
                          <a:effectLst/>
                          <a:uLnTx/>
                          <a:uFillTx/>
                          <a:latin typeface="Calibri" panose="020F0502020204030204"/>
                          <a:ea typeface="+mn-ea"/>
                          <a:cs typeface="+mn-cs"/>
                        </a:rPr>
                        <a:t>&gt;]</a:t>
                      </a:r>
                    </a:p>
                    <a:p>
                      <a:pPr algn="ctr"/>
                      <a:endPar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endParaRPr>
                    </a:p>
                    <a:p>
                      <a:pPr algn="ctr"/>
                      <a:r>
                        <a:rPr kumimoji="0" lang="en-GB" sz="1600" b="0" i="0" u="none" strike="noStrike" kern="1200" cap="none" spc="0" normalizeH="0" baseline="0" noProof="0" dirty="0">
                          <a:ln>
                            <a:noFill/>
                          </a:ln>
                          <a:solidFill>
                            <a:schemeClr val="tx1"/>
                          </a:solidFill>
                          <a:effectLst/>
                          <a:uLnTx/>
                          <a:uFillTx/>
                          <a:latin typeface="Calibri" panose="020F0502020204030204"/>
                          <a:ea typeface="+mn-ea"/>
                          <a:cs typeface="+mn-cs"/>
                        </a:rPr>
                        <a:t>N</a:t>
                      </a:r>
                      <a:r>
                        <a:rPr kumimoji="0" lang="az-Latn-AZ" sz="1600" b="0" i="0" u="none" strike="noStrike" kern="1200" cap="none" spc="0" normalizeH="0" baseline="0" noProof="0" dirty="0">
                          <a:ln>
                            <a:noFill/>
                          </a:ln>
                          <a:solidFill>
                            <a:schemeClr val="tx1"/>
                          </a:solidFill>
                          <a:effectLst/>
                          <a:uLnTx/>
                          <a:uFillTx/>
                          <a:latin typeface="Calibri" panose="020F0502020204030204"/>
                          <a:ea typeface="+mn-ea"/>
                          <a:cs typeface="+mn-cs"/>
                        </a:rPr>
                        <a:t>ümunə</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schemeClr val="tx1"/>
                          </a:solidFill>
                          <a:effectLst/>
                          <a:uLnTx/>
                          <a:uFillTx/>
                          <a:latin typeface="Calibri" panose="020F0502020204030204"/>
                          <a:ea typeface="+mn-ea"/>
                          <a:cs typeface="+mn-cs"/>
                        </a:rPr>
                        <a:t>2253,14:16,23,134.9,11009.3,31.0,9.0,14:17:02,41.7653,42.6748,4,60</a:t>
                      </a:r>
                      <a:endParaRPr kumimoji="0" lang="ru-RU" sz="1600" b="0" i="1"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extLst>
                  <a:ext uri="{0D108BD9-81ED-4DB2-BD59-A6C34878D82A}">
                    <a16:rowId xmlns:a16="http://schemas.microsoft.com/office/drawing/2014/main" val="2052876769"/>
                  </a:ext>
                </a:extLst>
              </a:tr>
            </a:tbl>
          </a:graphicData>
        </a:graphic>
      </p:graphicFrame>
    </p:spTree>
    <p:extLst>
      <p:ext uri="{BB962C8B-B14F-4D97-AF65-F5344CB8AC3E}">
        <p14:creationId xmlns:p14="http://schemas.microsoft.com/office/powerpoint/2010/main" val="67871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rPr>
              <a:t>Təqdimatçı: Kamran Mİkayılov</a:t>
            </a:r>
            <a:endParaRPr lang="en-US" sz="1400" dirty="0">
              <a:solidFill>
                <a:prstClr val="black"/>
              </a:solidFill>
            </a:endParaRPr>
          </a:p>
        </p:txBody>
      </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Enerji sərfiyyatı bölməsi</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Kamran Mikayılov</a:t>
            </a:r>
            <a:endParaRPr lang="en-US" kern="0" dirty="0">
              <a:solidFill>
                <a:srgbClr val="000000"/>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43</a:t>
            </a:fld>
            <a:endParaRPr lang="en-US" dirty="0"/>
          </a:p>
        </p:txBody>
      </p:sp>
      <p:pic>
        <p:nvPicPr>
          <p:cNvPr id="14" name="Picture 13">
            <a:extLst>
              <a:ext uri="{FF2B5EF4-FFF2-40B4-BE49-F238E27FC236}">
                <a16:creationId xmlns:a16="http://schemas.microsoft.com/office/drawing/2014/main" id="{A31A426B-DAAB-4B8A-88ED-D7177E373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C1B8F3F-0085-47F6-B936-CD21C13E34DC}"/>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2449720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7010299"/>
            <a:chOff x="393700" y="-317500"/>
            <a:chExt cx="11798300" cy="7010299"/>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Mikayılov</a:t>
              </a:r>
              <a:endParaRPr lang="en-US" sz="1400" dirty="0">
                <a:latin typeface="Arial" panose="020B0604020202020204" pitchFamily="34" charset="0"/>
                <a:cs typeface="Arial" panose="020B0604020202020204" pitchFamily="34" charset="0"/>
              </a:endParaRPr>
            </a:p>
          </p:txBody>
        </p:sp>
      </p:grpSp>
      <p:sp>
        <p:nvSpPr>
          <p:cNvPr id="12" name="Shape 173"/>
          <p:cNvSpPr txBox="1">
            <a:spLocks/>
          </p:cNvSpPr>
          <p:nvPr/>
        </p:nvSpPr>
        <p:spPr>
          <a:xfrm>
            <a:off x="539750" y="249240"/>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Batareya tutumunun hesablanması</a:t>
            </a:r>
          </a:p>
        </p:txBody>
      </p:sp>
      <p:sp>
        <p:nvSpPr>
          <p:cNvPr id="8" name="Slide Number Placeholder 7"/>
          <p:cNvSpPr>
            <a:spLocks noGrp="1"/>
          </p:cNvSpPr>
          <p:nvPr>
            <p:ph type="sldNum" sz="quarter" idx="12"/>
          </p:nvPr>
        </p:nvSpPr>
        <p:spPr/>
        <p:txBody>
          <a:bodyPr/>
          <a:lstStyle/>
          <a:p>
            <a:fld id="{5EDEA8DC-2C19-4624-B6C2-CB92A968E07B}" type="slidenum">
              <a:rPr lang="en-US" smtClean="0"/>
              <a:t>44</a:t>
            </a:fld>
            <a:endParaRPr lang="en-US" dirty="0"/>
          </a:p>
        </p:txBody>
      </p:sp>
      <p:pic>
        <p:nvPicPr>
          <p:cNvPr id="13" name="Picture 12">
            <a:extLst>
              <a:ext uri="{FF2B5EF4-FFF2-40B4-BE49-F238E27FC236}">
                <a16:creationId xmlns:a16="http://schemas.microsoft.com/office/drawing/2014/main" id="{6D56AEE7-E11B-469E-BADC-6CC2422C3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A97EDF53-95B0-4111-88E1-9D8A8C2C8DD8}"/>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068DFF45-801D-4E7D-AC78-5F10A33970E2}"/>
              </a:ext>
            </a:extLst>
          </p:cNvPr>
          <p:cNvGraphicFramePr>
            <a:graphicFrameLocks noGrp="1"/>
          </p:cNvGraphicFramePr>
          <p:nvPr>
            <p:extLst>
              <p:ext uri="{D42A27DB-BD31-4B8C-83A1-F6EECF244321}">
                <p14:modId xmlns:p14="http://schemas.microsoft.com/office/powerpoint/2010/main" val="1245277790"/>
              </p:ext>
            </p:extLst>
          </p:nvPr>
        </p:nvGraphicFramePr>
        <p:xfrm>
          <a:off x="426916" y="1204545"/>
          <a:ext cx="11302997" cy="4946037"/>
        </p:xfrm>
        <a:graphic>
          <a:graphicData uri="http://schemas.openxmlformats.org/drawingml/2006/table">
            <a:tbl>
              <a:tblPr firstRow="1" bandRow="1">
                <a:tableStyleId>{5C22544A-7EE6-4342-B048-85BDC9FD1C3A}</a:tableStyleId>
              </a:tblPr>
              <a:tblGrid>
                <a:gridCol w="3775807">
                  <a:extLst>
                    <a:ext uri="{9D8B030D-6E8A-4147-A177-3AD203B41FA5}">
                      <a16:colId xmlns:a16="http://schemas.microsoft.com/office/drawing/2014/main" val="4267964396"/>
                    </a:ext>
                  </a:extLst>
                </a:gridCol>
                <a:gridCol w="1433146">
                  <a:extLst>
                    <a:ext uri="{9D8B030D-6E8A-4147-A177-3AD203B41FA5}">
                      <a16:colId xmlns:a16="http://schemas.microsoft.com/office/drawing/2014/main" val="1120594818"/>
                    </a:ext>
                  </a:extLst>
                </a:gridCol>
                <a:gridCol w="1503485">
                  <a:extLst>
                    <a:ext uri="{9D8B030D-6E8A-4147-A177-3AD203B41FA5}">
                      <a16:colId xmlns:a16="http://schemas.microsoft.com/office/drawing/2014/main" val="1754219376"/>
                    </a:ext>
                  </a:extLst>
                </a:gridCol>
                <a:gridCol w="1310054">
                  <a:extLst>
                    <a:ext uri="{9D8B030D-6E8A-4147-A177-3AD203B41FA5}">
                      <a16:colId xmlns:a16="http://schemas.microsoft.com/office/drawing/2014/main" val="662178373"/>
                    </a:ext>
                  </a:extLst>
                </a:gridCol>
                <a:gridCol w="1396672">
                  <a:extLst>
                    <a:ext uri="{9D8B030D-6E8A-4147-A177-3AD203B41FA5}">
                      <a16:colId xmlns:a16="http://schemas.microsoft.com/office/drawing/2014/main" val="2251265917"/>
                    </a:ext>
                  </a:extLst>
                </a:gridCol>
                <a:gridCol w="1883833">
                  <a:extLst>
                    <a:ext uri="{9D8B030D-6E8A-4147-A177-3AD203B41FA5}">
                      <a16:colId xmlns:a16="http://schemas.microsoft.com/office/drawing/2014/main" val="1618822215"/>
                    </a:ext>
                  </a:extLst>
                </a:gridCol>
              </a:tblGrid>
              <a:tr h="359705">
                <a:tc>
                  <a:txBody>
                    <a:bodyPr/>
                    <a:lstStyle/>
                    <a:p>
                      <a:pPr algn="ctr"/>
                      <a:r>
                        <a:rPr lang="en-US" sz="1600" b="1" i="0" u="none" strike="noStrike" kern="1200" dirty="0" err="1">
                          <a:solidFill>
                            <a:schemeClr val="lt1"/>
                          </a:solidFill>
                          <a:effectLst/>
                          <a:latin typeface="+mn-lt"/>
                          <a:ea typeface="+mn-ea"/>
                          <a:cs typeface="+mn-cs"/>
                        </a:rPr>
                        <a:t>Komponent</a:t>
                      </a:r>
                      <a:endParaRPr lang="en-US" sz="1600" b="1" dirty="0"/>
                    </a:p>
                  </a:txBody>
                  <a:tcPr anchor="ctr"/>
                </a:tc>
                <a:tc>
                  <a:txBody>
                    <a:bodyPr/>
                    <a:lstStyle/>
                    <a:p>
                      <a:pPr algn="ctr"/>
                      <a:r>
                        <a:rPr lang="az-Latn-AZ" sz="1600" dirty="0"/>
                        <a:t>Cərəyan</a:t>
                      </a:r>
                      <a:endParaRPr lang="en-US" sz="1600" dirty="0"/>
                    </a:p>
                  </a:txBody>
                  <a:tcPr anchor="ctr"/>
                </a:tc>
                <a:tc>
                  <a:txBody>
                    <a:bodyPr/>
                    <a:lstStyle/>
                    <a:p>
                      <a:pPr algn="ctr"/>
                      <a:r>
                        <a:rPr lang="az-Latn-AZ" sz="1600" dirty="0"/>
                        <a:t>Gərginlik</a:t>
                      </a:r>
                      <a:endParaRPr lang="en-US" sz="1600" dirty="0"/>
                    </a:p>
                  </a:txBody>
                  <a:tcPr anchor="ctr"/>
                </a:tc>
                <a:tc>
                  <a:txBody>
                    <a:bodyPr/>
                    <a:lstStyle/>
                    <a:p>
                      <a:pPr algn="ctr"/>
                      <a:r>
                        <a:rPr lang="az-Latn-AZ" sz="1600" dirty="0"/>
                        <a:t>Güc</a:t>
                      </a:r>
                      <a:endParaRPr lang="en-US" sz="1600" dirty="0"/>
                    </a:p>
                  </a:txBody>
                  <a:tcPr anchor="ctr"/>
                </a:tc>
                <a:tc>
                  <a:txBody>
                    <a:bodyPr/>
                    <a:lstStyle/>
                    <a:p>
                      <a:pPr algn="ctr"/>
                      <a:r>
                        <a:rPr lang="az-Latn-AZ" sz="1600" dirty="0"/>
                        <a:t>Vəzifə dövrü</a:t>
                      </a:r>
                      <a:endParaRPr lang="en-US" sz="1600" dirty="0"/>
                    </a:p>
                  </a:txBody>
                  <a:tcPr anchor="ctr"/>
                </a:tc>
                <a:tc>
                  <a:txBody>
                    <a:bodyPr/>
                    <a:lstStyle/>
                    <a:p>
                      <a:pPr algn="ctr"/>
                      <a:r>
                        <a:rPr lang="az-Latn-AZ" sz="1600" dirty="0"/>
                        <a:t>Mənbə</a:t>
                      </a:r>
                      <a:endParaRPr lang="en-US" sz="1600" dirty="0"/>
                    </a:p>
                  </a:txBody>
                  <a:tcPr anchor="ctr"/>
                </a:tc>
                <a:extLst>
                  <a:ext uri="{0D108BD9-81ED-4DB2-BD59-A6C34878D82A}">
                    <a16:rowId xmlns:a16="http://schemas.microsoft.com/office/drawing/2014/main" val="1536296990"/>
                  </a:ext>
                </a:extLst>
              </a:tr>
              <a:tr h="327004">
                <a:tc>
                  <a:txBody>
                    <a:bodyPr/>
                    <a:lstStyle/>
                    <a:p>
                      <a:pPr algn="l"/>
                      <a:r>
                        <a:rPr lang="az-Latn-AZ" sz="1400" dirty="0"/>
                        <a:t>Arduino nano</a:t>
                      </a:r>
                      <a:endParaRPr lang="en-US" sz="1400" dirty="0"/>
                    </a:p>
                  </a:txBody>
                  <a:tcPr anchor="ctr"/>
                </a:tc>
                <a:tc>
                  <a:txBody>
                    <a:bodyPr/>
                    <a:lstStyle/>
                    <a:p>
                      <a:pPr algn="ctr"/>
                      <a:r>
                        <a:rPr lang="az-Latn-AZ" sz="1400"/>
                        <a:t>20</a:t>
                      </a:r>
                      <a:r>
                        <a:rPr lang="en-US" sz="1400"/>
                        <a:t>0</a:t>
                      </a:r>
                      <a:r>
                        <a:rPr lang="az-Latn-AZ" sz="1400"/>
                        <a:t> mA</a:t>
                      </a:r>
                      <a:endParaRPr lang="en-US" sz="1400" dirty="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5 V</a:t>
                      </a:r>
                      <a:endParaRPr lang="en-US" sz="1400" dirty="0"/>
                    </a:p>
                  </a:txBody>
                  <a:tcPr anchor="ctr"/>
                </a:tc>
                <a:tc>
                  <a:txBody>
                    <a:bodyPr/>
                    <a:lstStyle/>
                    <a:p>
                      <a:pPr algn="ctr"/>
                      <a:r>
                        <a:rPr lang="az-Latn-AZ" sz="1400" dirty="0"/>
                        <a:t>1 </a:t>
                      </a:r>
                      <a:r>
                        <a:rPr lang="en-US" sz="1400" dirty="0"/>
                        <a:t>W</a:t>
                      </a:r>
                    </a:p>
                  </a:txBody>
                  <a:tcPr anchor="ctr"/>
                </a:tc>
                <a:tc>
                  <a:txBody>
                    <a:bodyPr/>
                    <a:lstStyle/>
                    <a:p>
                      <a:pPr algn="ctr"/>
                      <a:r>
                        <a:rPr lang="en-US" sz="1400" dirty="0"/>
                        <a:t>100 %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2415807462"/>
                  </a:ext>
                </a:extLst>
              </a:tr>
              <a:tr h="327004">
                <a:tc>
                  <a:txBody>
                    <a:bodyPr/>
                    <a:lstStyle/>
                    <a:p>
                      <a:pPr algn="l"/>
                      <a:r>
                        <a:rPr lang="az-Latn-AZ" sz="1400" dirty="0"/>
                        <a:t>Adafruit ultimate GPS</a:t>
                      </a:r>
                      <a:endParaRPr lang="en-US" sz="1400" dirty="0"/>
                    </a:p>
                  </a:txBody>
                  <a:tcPr anchor="ctr"/>
                </a:tc>
                <a:tc>
                  <a:txBody>
                    <a:bodyPr/>
                    <a:lstStyle/>
                    <a:p>
                      <a:pPr algn="ctr"/>
                      <a:r>
                        <a:rPr lang="az-Latn-AZ" sz="1400" dirty="0"/>
                        <a:t>20 mA</a:t>
                      </a:r>
                      <a:endParaRPr lang="en-US" sz="1400" dirty="0"/>
                    </a:p>
                  </a:txBody>
                  <a:tcPr anchor="ctr"/>
                </a:tc>
                <a:tc>
                  <a:txBody>
                    <a:bodyPr/>
                    <a:lstStyle/>
                    <a:p>
                      <a:pPr algn="ctr"/>
                      <a:r>
                        <a:rPr lang="az-Latn-AZ" sz="1400" dirty="0"/>
                        <a:t>3.3 V</a:t>
                      </a:r>
                      <a:endParaRPr lang="en-US" sz="1400" dirty="0"/>
                    </a:p>
                  </a:txBody>
                  <a:tcPr anchor="ctr"/>
                </a:tc>
                <a:tc>
                  <a:txBody>
                    <a:bodyPr/>
                    <a:lstStyle/>
                    <a:p>
                      <a:pPr algn="ctr"/>
                      <a:r>
                        <a:rPr lang="en-US" sz="1400" dirty="0"/>
                        <a:t>66 </a:t>
                      </a:r>
                      <a:r>
                        <a:rPr lang="en-US" sz="1400" dirty="0" err="1"/>
                        <a:t>mW</a:t>
                      </a:r>
                      <a:endParaRPr lang="en-US" sz="1400" dirty="0"/>
                    </a:p>
                  </a:txBody>
                  <a:tcPr anchor="ctr"/>
                </a:tc>
                <a:tc>
                  <a:txBody>
                    <a:bodyPr/>
                    <a:lstStyle/>
                    <a:p>
                      <a:pPr algn="ctr"/>
                      <a:r>
                        <a:rPr lang="en-US" sz="1400" dirty="0"/>
                        <a:t>100 %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2413576352"/>
                  </a:ext>
                </a:extLst>
              </a:tr>
              <a:tr h="327004">
                <a:tc>
                  <a:txBody>
                    <a:bodyPr/>
                    <a:lstStyle/>
                    <a:p>
                      <a:pPr algn="l"/>
                      <a:r>
                        <a:rPr lang="en-US" sz="1400" b="0" dirty="0">
                          <a:solidFill>
                            <a:schemeClr val="tx1"/>
                          </a:solidFill>
                        </a:rPr>
                        <a:t>OV5642 + </a:t>
                      </a:r>
                      <a:r>
                        <a:rPr lang="en-US" sz="1400" b="0" dirty="0" err="1">
                          <a:solidFill>
                            <a:schemeClr val="tx1"/>
                          </a:solidFill>
                        </a:rPr>
                        <a:t>Arducam</a:t>
                      </a:r>
                      <a:r>
                        <a:rPr lang="en-US" sz="1400" b="0" dirty="0">
                          <a:solidFill>
                            <a:schemeClr val="tx1"/>
                          </a:solidFill>
                        </a:rPr>
                        <a:t> shield</a:t>
                      </a:r>
                      <a:r>
                        <a:rPr lang="az-Latn-AZ" sz="1400" b="0" dirty="0">
                          <a:solidFill>
                            <a:schemeClr val="tx1"/>
                          </a:solidFill>
                        </a:rPr>
                        <a:t> </a:t>
                      </a:r>
                      <a:r>
                        <a:rPr lang="az-Latn-AZ" sz="1400" b="0" i="1" dirty="0">
                          <a:solidFill>
                            <a:schemeClr val="tx1"/>
                          </a:solidFill>
                        </a:rPr>
                        <a:t>(bikar)</a:t>
                      </a:r>
                      <a:endParaRPr lang="en-US" sz="1400" b="0" i="1" dirty="0">
                        <a:solidFill>
                          <a:schemeClr val="tx1"/>
                        </a:solidFill>
                      </a:endParaRPr>
                    </a:p>
                  </a:txBody>
                  <a:tcPr anchor="ctr"/>
                </a:tc>
                <a:tc>
                  <a:txBody>
                    <a:bodyPr/>
                    <a:lstStyle/>
                    <a:p>
                      <a:pPr algn="ctr"/>
                      <a:r>
                        <a:rPr lang="az-Latn-AZ" sz="1400" dirty="0"/>
                        <a:t>4</a:t>
                      </a:r>
                      <a:r>
                        <a:rPr lang="el-GR" sz="1400" dirty="0"/>
                        <a:t>0 μ</a:t>
                      </a:r>
                      <a:r>
                        <a:rPr lang="en-US" sz="1400" dirty="0"/>
                        <a:t>A</a:t>
                      </a:r>
                    </a:p>
                  </a:txBody>
                  <a:tcPr anchor="ctr"/>
                </a:tc>
                <a:tc>
                  <a:txBody>
                    <a:bodyPr/>
                    <a:lstStyle/>
                    <a:p>
                      <a:pPr algn="ctr"/>
                      <a:r>
                        <a:rPr lang="az-Latn-AZ" sz="1400" dirty="0"/>
                        <a:t>1.8 V</a:t>
                      </a:r>
                      <a:endParaRPr lang="en-US" sz="1400" dirty="0"/>
                    </a:p>
                  </a:txBody>
                  <a:tcPr anchor="ctr"/>
                </a:tc>
                <a:tc>
                  <a:txBody>
                    <a:bodyPr/>
                    <a:lstStyle/>
                    <a:p>
                      <a:pPr algn="ctr"/>
                      <a:r>
                        <a:rPr lang="en-US" sz="1400" dirty="0"/>
                        <a:t>72</a:t>
                      </a:r>
                      <a:r>
                        <a:rPr lang="el-GR" sz="1400" dirty="0"/>
                        <a:t> μ</a:t>
                      </a:r>
                      <a:r>
                        <a:rPr lang="en-US" sz="1400" dirty="0"/>
                        <a:t>W</a:t>
                      </a:r>
                    </a:p>
                  </a:txBody>
                  <a:tcPr anchor="ctr"/>
                </a:tc>
                <a:tc>
                  <a:txBody>
                    <a:bodyPr/>
                    <a:lstStyle/>
                    <a:p>
                      <a:pPr algn="ctr"/>
                      <a:r>
                        <a:rPr lang="en-US" sz="1400" dirty="0"/>
                        <a:t>90 %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4196938610"/>
                  </a:ext>
                </a:extLst>
              </a:tr>
              <a:tr h="32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OV5642 + </a:t>
                      </a:r>
                      <a:r>
                        <a:rPr lang="en-US" sz="1400" b="0" dirty="0" err="1">
                          <a:solidFill>
                            <a:schemeClr val="tx1"/>
                          </a:solidFill>
                        </a:rPr>
                        <a:t>Arducam</a:t>
                      </a:r>
                      <a:r>
                        <a:rPr lang="en-US" sz="1400" b="0" dirty="0">
                          <a:solidFill>
                            <a:schemeClr val="tx1"/>
                          </a:solidFill>
                        </a:rPr>
                        <a:t> shield</a:t>
                      </a:r>
                      <a:r>
                        <a:rPr lang="az-Latn-AZ" sz="1400" b="0" dirty="0">
                          <a:solidFill>
                            <a:schemeClr val="tx1"/>
                          </a:solidFill>
                        </a:rPr>
                        <a:t> </a:t>
                      </a:r>
                      <a:r>
                        <a:rPr lang="az-Latn-AZ" sz="1400" b="0" i="1" dirty="0">
                          <a:solidFill>
                            <a:schemeClr val="tx1"/>
                          </a:solidFill>
                        </a:rPr>
                        <a:t>(aktiv)</a:t>
                      </a:r>
                      <a:endParaRPr lang="en-US" sz="1400" b="0" i="1" dirty="0">
                        <a:solidFill>
                          <a:schemeClr val="tx1"/>
                        </a:solidFill>
                      </a:endParaRPr>
                    </a:p>
                  </a:txBody>
                  <a:tcPr anchor="ctr"/>
                </a:tc>
                <a:tc>
                  <a:txBody>
                    <a:bodyPr/>
                    <a:lstStyle/>
                    <a:p>
                      <a:pPr algn="ctr"/>
                      <a:r>
                        <a:rPr lang="az-Latn-AZ" sz="1400" dirty="0"/>
                        <a:t>20 mA</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5 V</a:t>
                      </a:r>
                      <a:endParaRPr lang="en-US" sz="1400" dirty="0"/>
                    </a:p>
                  </a:txBody>
                  <a:tcPr anchor="ctr"/>
                </a:tc>
                <a:tc>
                  <a:txBody>
                    <a:bodyPr/>
                    <a:lstStyle/>
                    <a:p>
                      <a:pPr algn="ctr"/>
                      <a:r>
                        <a:rPr lang="en-US" sz="1400" dirty="0"/>
                        <a:t>100 </a:t>
                      </a:r>
                      <a:r>
                        <a:rPr lang="en-US" sz="1400" dirty="0" err="1"/>
                        <a:t>mW</a:t>
                      </a:r>
                      <a:endParaRPr lang="en-US" sz="1400" dirty="0"/>
                    </a:p>
                  </a:txBody>
                  <a:tcPr anchor="ctr"/>
                </a:tc>
                <a:tc>
                  <a:txBody>
                    <a:bodyPr/>
                    <a:lstStyle/>
                    <a:p>
                      <a:pPr algn="ctr"/>
                      <a:r>
                        <a:rPr lang="en-US" sz="1400" dirty="0"/>
                        <a:t>10 %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4059394514"/>
                  </a:ext>
                </a:extLst>
              </a:tr>
              <a:tr h="32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Buzzer QSI-1410</a:t>
                      </a:r>
                    </a:p>
                  </a:txBody>
                  <a:tcPr anchor="ctr"/>
                </a:tc>
                <a:tc>
                  <a:txBody>
                    <a:bodyPr/>
                    <a:lstStyle/>
                    <a:p>
                      <a:pPr algn="ctr"/>
                      <a:r>
                        <a:rPr lang="az-Latn-AZ" sz="1400" dirty="0"/>
                        <a:t>8 mA</a:t>
                      </a:r>
                      <a:endParaRPr lang="en-US" sz="1400" dirty="0"/>
                    </a:p>
                  </a:txBody>
                  <a:tcPr anchor="ctr"/>
                </a:tc>
                <a:tc>
                  <a:txBody>
                    <a:bodyPr/>
                    <a:lstStyle/>
                    <a:p>
                      <a:pPr algn="ctr"/>
                      <a:r>
                        <a:rPr lang="az-Latn-AZ" sz="1400" dirty="0"/>
                        <a:t>2 V</a:t>
                      </a:r>
                      <a:endParaRPr lang="en-US" sz="1400" dirty="0"/>
                    </a:p>
                  </a:txBody>
                  <a:tcPr anchor="ctr"/>
                </a:tc>
                <a:tc>
                  <a:txBody>
                    <a:bodyPr/>
                    <a:lstStyle/>
                    <a:p>
                      <a:pPr algn="ctr"/>
                      <a:r>
                        <a:rPr lang="en-US" sz="1400" dirty="0"/>
                        <a:t>16 </a:t>
                      </a:r>
                      <a:r>
                        <a:rPr lang="en-US" sz="1400" dirty="0" err="1"/>
                        <a:t>mW</a:t>
                      </a:r>
                      <a:endParaRPr lang="en-US" sz="1400" dirty="0"/>
                    </a:p>
                  </a:txBody>
                  <a:tcPr anchor="ctr"/>
                </a:tc>
                <a:tc>
                  <a:txBody>
                    <a:bodyPr/>
                    <a:lstStyle/>
                    <a:p>
                      <a:pPr algn="ctr"/>
                      <a:r>
                        <a:rPr lang="az-Latn-AZ" sz="1400" dirty="0"/>
                        <a:t>20 %</a:t>
                      </a:r>
                      <a:endParaRPr lang="en-US" sz="1400" dirty="0"/>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1628917474"/>
                  </a:ext>
                </a:extLst>
              </a:tr>
              <a:tr h="327004">
                <a:tc>
                  <a:txBody>
                    <a:bodyPr/>
                    <a:lstStyle/>
                    <a:p>
                      <a:pPr algn="l"/>
                      <a:r>
                        <a:rPr lang="az-Latn-AZ" sz="1400" dirty="0"/>
                        <a:t>BMP280</a:t>
                      </a:r>
                      <a:endParaRPr lang="en-US" sz="1400" dirty="0"/>
                    </a:p>
                  </a:txBody>
                  <a:tcPr anchor="ctr"/>
                </a:tc>
                <a:tc>
                  <a:txBody>
                    <a:bodyPr/>
                    <a:lstStyle/>
                    <a:p>
                      <a:pPr algn="ctr"/>
                      <a:r>
                        <a:rPr lang="az-Latn-AZ" sz="1400" dirty="0"/>
                        <a:t>5</a:t>
                      </a:r>
                      <a:r>
                        <a:rPr lang="el-GR" sz="1400" dirty="0"/>
                        <a:t> μ</a:t>
                      </a:r>
                      <a:r>
                        <a:rPr lang="en-US" sz="1400" dirty="0"/>
                        <a: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3.3 V</a:t>
                      </a:r>
                      <a:endParaRPr lang="en-US" sz="1400" dirty="0"/>
                    </a:p>
                  </a:txBody>
                  <a:tcPr anchor="ctr"/>
                </a:tc>
                <a:tc>
                  <a:txBody>
                    <a:bodyPr/>
                    <a:lstStyle/>
                    <a:p>
                      <a:pPr algn="ctr"/>
                      <a:r>
                        <a:rPr lang="az-Latn-AZ" sz="1400" dirty="0"/>
                        <a:t>16.5 </a:t>
                      </a:r>
                      <a:r>
                        <a:rPr lang="el-GR" sz="1400" dirty="0"/>
                        <a:t>μ</a:t>
                      </a:r>
                      <a:r>
                        <a:rPr lang="az-Latn-AZ" sz="1400" dirty="0"/>
                        <a:t>W</a:t>
                      </a:r>
                      <a:endParaRPr lang="en-US" sz="1400" dirty="0"/>
                    </a:p>
                  </a:txBody>
                  <a:tcPr anchor="ctr"/>
                </a:tc>
                <a:tc>
                  <a:txBody>
                    <a:bodyPr/>
                    <a:lstStyle/>
                    <a:p>
                      <a:pPr algn="ctr"/>
                      <a:r>
                        <a:rPr lang="en-US" sz="1400" dirty="0"/>
                        <a:t>100 %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2897513777"/>
                  </a:ext>
                </a:extLst>
              </a:tr>
              <a:tr h="327004">
                <a:tc>
                  <a:txBody>
                    <a:bodyPr/>
                    <a:lstStyle/>
                    <a:p>
                      <a:pPr algn="l"/>
                      <a:r>
                        <a:rPr lang="az-Latn-AZ" sz="1400" dirty="0"/>
                        <a:t>BME280</a:t>
                      </a:r>
                      <a:endParaRPr lang="en-US" sz="1400" dirty="0"/>
                    </a:p>
                  </a:txBody>
                  <a:tcPr anchor="ctr"/>
                </a:tc>
                <a:tc>
                  <a:txBody>
                    <a:bodyPr/>
                    <a:lstStyle/>
                    <a:p>
                      <a:pPr algn="ctr"/>
                      <a:r>
                        <a:rPr lang="az-Latn-AZ" sz="1400" dirty="0"/>
                        <a:t>8 mA</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3.3 V</a:t>
                      </a:r>
                      <a:endParaRPr lang="en-US" sz="1400" dirty="0"/>
                    </a:p>
                  </a:txBody>
                  <a:tcPr anchor="ctr"/>
                </a:tc>
                <a:tc>
                  <a:txBody>
                    <a:bodyPr/>
                    <a:lstStyle/>
                    <a:p>
                      <a:pPr algn="ctr"/>
                      <a:r>
                        <a:rPr lang="az-Latn-AZ" sz="1400" dirty="0"/>
                        <a:t>16.5 </a:t>
                      </a:r>
                      <a:r>
                        <a:rPr lang="el-GR" sz="1400" dirty="0"/>
                        <a:t>μ</a:t>
                      </a:r>
                      <a:r>
                        <a:rPr lang="az-Latn-AZ" sz="1400" dirty="0"/>
                        <a:t>W</a:t>
                      </a:r>
                      <a:endParaRPr lang="en-US" sz="1400" dirty="0"/>
                    </a:p>
                  </a:txBody>
                  <a:tcPr anchor="ctr"/>
                </a:tc>
                <a:tc>
                  <a:txBody>
                    <a:bodyPr/>
                    <a:lstStyle/>
                    <a:p>
                      <a:pPr algn="ctr"/>
                      <a:r>
                        <a:rPr lang="en-US" sz="1400" dirty="0"/>
                        <a:t>100 %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1309639222"/>
                  </a:ext>
                </a:extLst>
              </a:tr>
              <a:tr h="327004">
                <a:tc>
                  <a:txBody>
                    <a:bodyPr/>
                    <a:lstStyle/>
                    <a:p>
                      <a:pPr algn="l"/>
                      <a:r>
                        <a:rPr lang="az-Latn-AZ" sz="1400" dirty="0"/>
                        <a:t>SG – 90 Servo motor</a:t>
                      </a:r>
                      <a:endParaRPr lang="en-US" sz="1400" dirty="0"/>
                    </a:p>
                  </a:txBody>
                  <a:tcPr anchor="ctr"/>
                </a:tc>
                <a:tc>
                  <a:txBody>
                    <a:bodyPr/>
                    <a:lstStyle/>
                    <a:p>
                      <a:pPr algn="ctr"/>
                      <a:r>
                        <a:rPr lang="az-Latn-AZ" sz="1400" dirty="0"/>
                        <a:t>650 mA</a:t>
                      </a:r>
                      <a:endParaRPr lang="en-US" sz="1400" dirty="0"/>
                    </a:p>
                  </a:txBody>
                  <a:tcPr anchor="ctr"/>
                </a:tc>
                <a:tc>
                  <a:txBody>
                    <a:bodyPr/>
                    <a:lstStyle/>
                    <a:p>
                      <a:pPr algn="ctr"/>
                      <a:r>
                        <a:rPr lang="az-Latn-AZ" sz="1400" dirty="0"/>
                        <a:t>5 V</a:t>
                      </a:r>
                      <a:endParaRPr lang="en-US" sz="1400" dirty="0"/>
                    </a:p>
                  </a:txBody>
                  <a:tcPr anchor="ctr"/>
                </a:tc>
                <a:tc>
                  <a:txBody>
                    <a:bodyPr/>
                    <a:lstStyle/>
                    <a:p>
                      <a:pPr algn="ctr"/>
                      <a:r>
                        <a:rPr lang="en-US" sz="1400" dirty="0"/>
                        <a:t>3.25 W</a:t>
                      </a:r>
                    </a:p>
                  </a:txBody>
                  <a:tcPr anchor="ctr"/>
                </a:tc>
                <a:tc>
                  <a:txBody>
                    <a:bodyPr/>
                    <a:lstStyle/>
                    <a:p>
                      <a:pPr algn="ctr"/>
                      <a:r>
                        <a:rPr lang="az-Latn-AZ" sz="1400" dirty="0"/>
                        <a:t>10 %</a:t>
                      </a:r>
                      <a:endParaRPr lang="en-US" sz="1400" dirty="0"/>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802212328"/>
                  </a:ext>
                </a:extLst>
              </a:tr>
              <a:tr h="327004">
                <a:tc>
                  <a:txBody>
                    <a:bodyPr/>
                    <a:lstStyle/>
                    <a:p>
                      <a:pPr algn="l"/>
                      <a:r>
                        <a:rPr lang="az-Latn-AZ" sz="1400" dirty="0"/>
                        <a:t>SD card modulu</a:t>
                      </a:r>
                      <a:endParaRPr lang="en-US" sz="1400" dirty="0"/>
                    </a:p>
                  </a:txBody>
                  <a:tcPr anchor="ctr"/>
                </a:tc>
                <a:tc>
                  <a:txBody>
                    <a:bodyPr/>
                    <a:lstStyle/>
                    <a:p>
                      <a:pPr algn="ctr"/>
                      <a:r>
                        <a:rPr lang="az-Latn-AZ" sz="1400" dirty="0"/>
                        <a:t>100 mA</a:t>
                      </a:r>
                      <a:endParaRPr lang="en-US" sz="1400" dirty="0"/>
                    </a:p>
                  </a:txBody>
                  <a:tcPr anchor="ctr"/>
                </a:tc>
                <a:tc>
                  <a:txBody>
                    <a:bodyPr/>
                    <a:lstStyle/>
                    <a:p>
                      <a:pPr algn="ctr"/>
                      <a:r>
                        <a:rPr lang="az-Latn-AZ" sz="1400" dirty="0"/>
                        <a:t>5 V</a:t>
                      </a:r>
                      <a:endParaRPr lang="en-US" sz="1400" dirty="0"/>
                    </a:p>
                  </a:txBody>
                  <a:tcPr anchor="ctr"/>
                </a:tc>
                <a:tc>
                  <a:txBody>
                    <a:bodyPr/>
                    <a:lstStyle/>
                    <a:p>
                      <a:pPr algn="ctr"/>
                      <a:r>
                        <a:rPr lang="en-US" sz="1400" dirty="0"/>
                        <a:t>500 </a:t>
                      </a:r>
                      <a:r>
                        <a:rPr lang="en-US" sz="1400" dirty="0" err="1"/>
                        <a:t>mW</a:t>
                      </a:r>
                      <a:endParaRPr lang="en-US" sz="1400" dirty="0"/>
                    </a:p>
                  </a:txBody>
                  <a:tcPr anchor="ctr"/>
                </a:tc>
                <a:tc>
                  <a:txBody>
                    <a:bodyPr/>
                    <a:lstStyle/>
                    <a:p>
                      <a:pPr algn="ctr"/>
                      <a:r>
                        <a:rPr lang="az-Latn-AZ" sz="1400" dirty="0"/>
                        <a:t>10 %</a:t>
                      </a:r>
                      <a:endParaRPr lang="en-US" sz="1400" dirty="0"/>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2433183548"/>
                  </a:ext>
                </a:extLst>
              </a:tr>
              <a:tr h="327004">
                <a:tc>
                  <a:txBody>
                    <a:bodyPr/>
                    <a:lstStyle/>
                    <a:p>
                      <a:pPr algn="l"/>
                      <a:r>
                        <a:rPr lang="az-Latn-AZ" sz="1400" dirty="0"/>
                        <a:t>Xbee Zegbee S2C </a:t>
                      </a:r>
                      <a:r>
                        <a:rPr lang="az-Latn-AZ" sz="1400" i="1" dirty="0"/>
                        <a:t>(bikar)</a:t>
                      </a:r>
                      <a:endParaRPr lang="en-US" sz="1400" i="1" dirty="0"/>
                    </a:p>
                  </a:txBody>
                  <a:tcPr anchor="ctr"/>
                </a:tc>
                <a:tc>
                  <a:txBody>
                    <a:bodyPr/>
                    <a:lstStyle/>
                    <a:p>
                      <a:pPr algn="ctr"/>
                      <a:r>
                        <a:rPr lang="el-GR" sz="1400" dirty="0"/>
                        <a:t>1 μ</a:t>
                      </a:r>
                      <a:r>
                        <a:rPr lang="en-US" sz="1400" dirty="0"/>
                        <a:t>A</a:t>
                      </a:r>
                    </a:p>
                  </a:txBody>
                  <a:tcPr anchor="ctr"/>
                </a:tc>
                <a:tc>
                  <a:txBody>
                    <a:bodyPr/>
                    <a:lstStyle/>
                    <a:p>
                      <a:pPr algn="ctr"/>
                      <a:r>
                        <a:rPr lang="az-Latn-AZ" sz="1400" dirty="0"/>
                        <a:t>3.3 V</a:t>
                      </a:r>
                      <a:endParaRPr lang="en-US" sz="1400" dirty="0"/>
                    </a:p>
                  </a:txBody>
                  <a:tcPr anchor="ctr"/>
                </a:tc>
                <a:tc>
                  <a:txBody>
                    <a:bodyPr/>
                    <a:lstStyle/>
                    <a:p>
                      <a:pPr algn="ctr"/>
                      <a:r>
                        <a:rPr lang="el-GR" sz="1400" dirty="0"/>
                        <a:t>3.3 μ</a:t>
                      </a:r>
                      <a:r>
                        <a:rPr lang="en-US" sz="1400" dirty="0"/>
                        <a:t>W</a:t>
                      </a:r>
                    </a:p>
                  </a:txBody>
                  <a:tcPr anchor="ctr"/>
                </a:tc>
                <a:tc>
                  <a:txBody>
                    <a:bodyPr/>
                    <a:lstStyle/>
                    <a:p>
                      <a:pPr algn="ctr"/>
                      <a:r>
                        <a:rPr lang="en-US" sz="1400" dirty="0"/>
                        <a:t>80 %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1938941709"/>
                  </a:ext>
                </a:extLst>
              </a:tr>
              <a:tr h="32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Xbee Zegbee S2C </a:t>
                      </a:r>
                      <a:r>
                        <a:rPr lang="az-Latn-AZ" sz="1400" i="1" dirty="0"/>
                        <a:t>(aktiv)</a:t>
                      </a:r>
                      <a:endParaRPr lang="en-US" sz="1400" i="1" dirty="0"/>
                    </a:p>
                  </a:txBody>
                  <a:tcPr anchor="ctr"/>
                </a:tc>
                <a:tc>
                  <a:txBody>
                    <a:bodyPr/>
                    <a:lstStyle/>
                    <a:p>
                      <a:pPr algn="ctr"/>
                      <a:r>
                        <a:rPr lang="az-Latn-AZ" sz="1400" dirty="0"/>
                        <a:t>33 mA</a:t>
                      </a:r>
                      <a:endParaRPr lang="en-US" sz="1400" dirty="0"/>
                    </a:p>
                  </a:txBody>
                  <a:tcPr anchor="ctr"/>
                </a:tc>
                <a:tc>
                  <a:txBody>
                    <a:bodyPr/>
                    <a:lstStyle/>
                    <a:p>
                      <a:pPr algn="ctr"/>
                      <a:r>
                        <a:rPr lang="az-Latn-AZ" sz="1400" dirty="0"/>
                        <a:t>3.3 V</a:t>
                      </a:r>
                      <a:endParaRPr lang="en-US" sz="1400" dirty="0"/>
                    </a:p>
                  </a:txBody>
                  <a:tcPr anchor="ctr"/>
                </a:tc>
                <a:tc>
                  <a:txBody>
                    <a:bodyPr/>
                    <a:lstStyle/>
                    <a:p>
                      <a:pPr algn="ctr"/>
                      <a:r>
                        <a:rPr lang="en-US" sz="1400" dirty="0"/>
                        <a:t>108.9 </a:t>
                      </a:r>
                      <a:r>
                        <a:rPr lang="en-US" sz="1400" dirty="0" err="1"/>
                        <a:t>mW</a:t>
                      </a:r>
                      <a:endParaRPr lang="en-US" sz="1400" dirty="0"/>
                    </a:p>
                  </a:txBody>
                  <a:tcPr anchor="ctr"/>
                </a:tc>
                <a:tc>
                  <a:txBody>
                    <a:bodyPr/>
                    <a:lstStyle/>
                    <a:p>
                      <a:pPr algn="ctr"/>
                      <a:r>
                        <a:rPr lang="en-US" sz="1400" dirty="0"/>
                        <a:t>20 %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1114840165"/>
                  </a:ext>
                </a:extLst>
              </a:tr>
              <a:tr h="327004">
                <a:tc>
                  <a:txBody>
                    <a:bodyPr/>
                    <a:lstStyle/>
                    <a:p>
                      <a:pPr algn="l"/>
                      <a:r>
                        <a:rPr lang="en-US" sz="1400" dirty="0"/>
                        <a:t>5 V </a:t>
                      </a:r>
                      <a:r>
                        <a:rPr lang="en-US" sz="1400" dirty="0" err="1"/>
                        <a:t>regulyator</a:t>
                      </a:r>
                      <a:r>
                        <a:rPr lang="en-US" sz="1400" dirty="0"/>
                        <a:t> (7805)</a:t>
                      </a:r>
                    </a:p>
                  </a:txBody>
                  <a:tcPr anchor="ctr"/>
                </a:tc>
                <a:tc>
                  <a:txBody>
                    <a:bodyPr/>
                    <a:lstStyle/>
                    <a:p>
                      <a:pPr algn="ctr"/>
                      <a:r>
                        <a:rPr lang="en-US" sz="1400" dirty="0"/>
                        <a:t>0.02 mA</a:t>
                      </a:r>
                    </a:p>
                  </a:txBody>
                  <a:tcPr anchor="ctr"/>
                </a:tc>
                <a:tc>
                  <a:txBody>
                    <a:bodyPr/>
                    <a:lstStyle/>
                    <a:p>
                      <a:pPr algn="ctr"/>
                      <a:r>
                        <a:rPr lang="en-US" sz="1400" dirty="0"/>
                        <a:t>3.7 V</a:t>
                      </a:r>
                    </a:p>
                  </a:txBody>
                  <a:tcPr anchor="ctr"/>
                </a:tc>
                <a:tc>
                  <a:txBody>
                    <a:bodyPr/>
                    <a:lstStyle/>
                    <a:p>
                      <a:pPr algn="ctr"/>
                      <a:r>
                        <a:rPr lang="en-US" sz="1400" dirty="0"/>
                        <a:t>0.074 </a:t>
                      </a:r>
                      <a:r>
                        <a:rPr lang="en-US" sz="1400" dirty="0" err="1"/>
                        <a:t>mW</a:t>
                      </a:r>
                      <a:endParaRPr lang="en-US" sz="1400" dirty="0"/>
                    </a:p>
                  </a:txBody>
                  <a:tcPr anchor="ctr"/>
                </a:tc>
                <a:tc>
                  <a:txBody>
                    <a:bodyPr/>
                    <a:lstStyle/>
                    <a:p>
                      <a:pPr algn="ctr"/>
                      <a:r>
                        <a:rPr lang="en-US" sz="1400" dirty="0"/>
                        <a:t>100 %</a:t>
                      </a:r>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606102907"/>
                  </a:ext>
                </a:extLst>
              </a:tr>
              <a:tr h="327004">
                <a:tc>
                  <a:txBody>
                    <a:bodyPr/>
                    <a:lstStyle/>
                    <a:p>
                      <a:pPr algn="l"/>
                      <a:r>
                        <a:rPr lang="en-US" sz="1400" dirty="0"/>
                        <a:t>DS1307 </a:t>
                      </a:r>
                      <a:r>
                        <a:rPr lang="en-US" sz="1400" dirty="0" err="1"/>
                        <a:t>saat</a:t>
                      </a:r>
                      <a:r>
                        <a:rPr lang="en-US" sz="1400" dirty="0"/>
                        <a:t> </a:t>
                      </a:r>
                      <a:r>
                        <a:rPr lang="en-US" sz="1400" dirty="0" err="1"/>
                        <a:t>modulu</a:t>
                      </a:r>
                      <a:endParaRPr lang="en-US" sz="1400" dirty="0"/>
                    </a:p>
                  </a:txBody>
                  <a:tcPr anchor="ctr"/>
                </a:tc>
                <a:tc>
                  <a:txBody>
                    <a:bodyPr/>
                    <a:lstStyle/>
                    <a:p>
                      <a:pPr algn="ctr"/>
                      <a:r>
                        <a:rPr lang="en-US" sz="1400" dirty="0"/>
                        <a:t>1.6 mA</a:t>
                      </a:r>
                    </a:p>
                  </a:txBody>
                  <a:tcPr anchor="ctr"/>
                </a:tc>
                <a:tc>
                  <a:txBody>
                    <a:bodyPr/>
                    <a:lstStyle/>
                    <a:p>
                      <a:pPr algn="ctr"/>
                      <a:r>
                        <a:rPr lang="en-US" sz="1400" dirty="0"/>
                        <a:t>3.3 V</a:t>
                      </a:r>
                    </a:p>
                  </a:txBody>
                  <a:tcPr anchor="ctr"/>
                </a:tc>
                <a:tc>
                  <a:txBody>
                    <a:bodyPr/>
                    <a:lstStyle/>
                    <a:p>
                      <a:pPr algn="ctr"/>
                      <a:r>
                        <a:rPr lang="en-US" sz="1400" dirty="0"/>
                        <a:t>5.28 </a:t>
                      </a:r>
                      <a:r>
                        <a:rPr lang="en-US" sz="1400" dirty="0" err="1"/>
                        <a:t>mW</a:t>
                      </a:r>
                      <a:endParaRPr lang="en-US" sz="1400" dirty="0"/>
                    </a:p>
                  </a:txBody>
                  <a:tcPr anchor="ctr"/>
                </a:tc>
                <a:tc>
                  <a:txBody>
                    <a:bodyPr/>
                    <a:lstStyle/>
                    <a:p>
                      <a:pPr algn="ctr"/>
                      <a:r>
                        <a:rPr lang="az-Latn-AZ" sz="1400" dirty="0"/>
                        <a:t>100 %</a:t>
                      </a:r>
                      <a:endParaRPr lang="en-US" sz="1400" dirty="0"/>
                    </a:p>
                  </a:txBody>
                  <a:tcPr anchor="ctr"/>
                </a:tc>
                <a:tc>
                  <a:txBody>
                    <a:bodyPr/>
                    <a:lstStyle/>
                    <a:p>
                      <a:pPr algn="ctr"/>
                      <a:r>
                        <a:rPr lang="az-Latn-AZ" sz="1400" dirty="0"/>
                        <a:t>Təlimat kitabçası</a:t>
                      </a:r>
                      <a:endParaRPr lang="en-US" sz="1400" dirty="0"/>
                    </a:p>
                  </a:txBody>
                  <a:tcPr anchor="ctr"/>
                </a:tc>
                <a:extLst>
                  <a:ext uri="{0D108BD9-81ED-4DB2-BD59-A6C34878D82A}">
                    <a16:rowId xmlns:a16="http://schemas.microsoft.com/office/drawing/2014/main" val="3754057082"/>
                  </a:ext>
                </a:extLst>
              </a:tr>
              <a:tr h="327004">
                <a:tc>
                  <a:txBody>
                    <a:bodyPr/>
                    <a:lstStyle/>
                    <a:p>
                      <a:pPr algn="ctr"/>
                      <a:r>
                        <a:rPr lang="az-Latn-AZ" sz="1600" b="1" dirty="0"/>
                        <a:t>Toplam</a:t>
                      </a:r>
                      <a:endParaRPr lang="en-US" sz="1400" b="1" dirty="0"/>
                    </a:p>
                  </a:txBody>
                  <a:tcPr anchor="ctr">
                    <a:solidFill>
                      <a:srgbClr val="FFFF00"/>
                    </a:solidFill>
                  </a:tcPr>
                </a:tc>
                <a:tc>
                  <a:txBody>
                    <a:bodyPr/>
                    <a:lstStyle/>
                    <a:p>
                      <a:pPr algn="ctr"/>
                      <a:r>
                        <a:rPr lang="az-Latn-AZ" sz="1400" dirty="0"/>
                        <a:t>1.032.671 mA</a:t>
                      </a:r>
                      <a:endParaRPr lang="en-US" sz="1400" dirty="0"/>
                    </a:p>
                  </a:txBody>
                  <a:tcPr anchor="ctr">
                    <a:solidFill>
                      <a:srgbClr val="FFFF00"/>
                    </a:solidFill>
                  </a:tcPr>
                </a:tc>
                <a:tc>
                  <a:txBody>
                    <a:bodyPr/>
                    <a:lstStyle/>
                    <a:p>
                      <a:pPr algn="ctr"/>
                      <a:r>
                        <a:rPr lang="en-US" sz="1400" dirty="0"/>
                        <a:t>-----</a:t>
                      </a:r>
                    </a:p>
                  </a:txBody>
                  <a:tcPr anchor="ctr">
                    <a:solidFill>
                      <a:srgbClr val="FFFF00"/>
                    </a:solidFill>
                  </a:tcPr>
                </a:tc>
                <a:tc>
                  <a:txBody>
                    <a:bodyPr/>
                    <a:lstStyle/>
                    <a:p>
                      <a:pPr algn="ctr"/>
                      <a:r>
                        <a:rPr lang="az-Latn-AZ" sz="1400" dirty="0"/>
                        <a:t>5046.362 m</a:t>
                      </a:r>
                      <a:r>
                        <a:rPr lang="en-US" sz="1400" dirty="0"/>
                        <a:t>W</a:t>
                      </a:r>
                    </a:p>
                  </a:txBody>
                  <a:tcPr anchor="ctr">
                    <a:solidFill>
                      <a:srgbClr val="FFFF00"/>
                    </a:solidFill>
                  </a:tcPr>
                </a:tc>
                <a:tc>
                  <a:txBody>
                    <a:bodyPr/>
                    <a:lstStyle/>
                    <a:p>
                      <a:pPr algn="ctr"/>
                      <a:r>
                        <a:rPr lang="en-US" sz="1400" dirty="0"/>
                        <a:t>-----</a:t>
                      </a:r>
                    </a:p>
                  </a:txBody>
                  <a:tcPr anchor="ctr">
                    <a:solidFill>
                      <a:srgbClr val="FFFF00"/>
                    </a:solidFill>
                  </a:tcPr>
                </a:tc>
                <a:tc>
                  <a:txBody>
                    <a:bodyPr/>
                    <a:lstStyle/>
                    <a:p>
                      <a:pPr algn="ctr"/>
                      <a:r>
                        <a:rPr lang="en-US" sz="1400" dirty="0"/>
                        <a:t>-----</a:t>
                      </a:r>
                    </a:p>
                  </a:txBody>
                  <a:tcPr anchor="ctr">
                    <a:solidFill>
                      <a:srgbClr val="FFFF00"/>
                    </a:solidFill>
                  </a:tcPr>
                </a:tc>
                <a:extLst>
                  <a:ext uri="{0D108BD9-81ED-4DB2-BD59-A6C34878D82A}">
                    <a16:rowId xmlns:a16="http://schemas.microsoft.com/office/drawing/2014/main" val="1602418430"/>
                  </a:ext>
                </a:extLst>
              </a:tr>
            </a:tbl>
          </a:graphicData>
        </a:graphic>
      </p:graphicFrame>
    </p:spTree>
    <p:extLst>
      <p:ext uri="{BB962C8B-B14F-4D97-AF65-F5344CB8AC3E}">
        <p14:creationId xmlns:p14="http://schemas.microsoft.com/office/powerpoint/2010/main" val="3980785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7010299"/>
            <a:chOff x="393700" y="-317500"/>
            <a:chExt cx="11798300" cy="7010299"/>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Mikayılov</a:t>
              </a:r>
              <a:endParaRPr lang="en-US" sz="1400" dirty="0">
                <a:latin typeface="Arial" panose="020B0604020202020204" pitchFamily="34" charset="0"/>
                <a:cs typeface="Arial" panose="020B0604020202020204" pitchFamily="34" charset="0"/>
              </a:endParaRPr>
            </a:p>
          </p:txBody>
        </p:sp>
      </p:grpSp>
      <p:sp>
        <p:nvSpPr>
          <p:cNvPr id="12" name="Shape 173"/>
          <p:cNvSpPr txBox="1">
            <a:spLocks/>
          </p:cNvSpPr>
          <p:nvPr/>
        </p:nvSpPr>
        <p:spPr>
          <a:xfrm>
            <a:off x="539750" y="249240"/>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Batareya tutumunun hesablanması</a:t>
            </a:r>
          </a:p>
        </p:txBody>
      </p:sp>
      <p:sp>
        <p:nvSpPr>
          <p:cNvPr id="8" name="Slide Number Placeholder 7"/>
          <p:cNvSpPr>
            <a:spLocks noGrp="1"/>
          </p:cNvSpPr>
          <p:nvPr>
            <p:ph type="sldNum" sz="quarter" idx="12"/>
          </p:nvPr>
        </p:nvSpPr>
        <p:spPr/>
        <p:txBody>
          <a:bodyPr/>
          <a:lstStyle/>
          <a:p>
            <a:fld id="{5EDEA8DC-2C19-4624-B6C2-CB92A968E07B}" type="slidenum">
              <a:rPr lang="en-US" smtClean="0"/>
              <a:t>45</a:t>
            </a:fld>
            <a:endParaRPr lang="en-US" dirty="0"/>
          </a:p>
        </p:txBody>
      </p:sp>
      <p:pic>
        <p:nvPicPr>
          <p:cNvPr id="13" name="Picture 12">
            <a:extLst>
              <a:ext uri="{FF2B5EF4-FFF2-40B4-BE49-F238E27FC236}">
                <a16:creationId xmlns:a16="http://schemas.microsoft.com/office/drawing/2014/main" id="{6D56AEE7-E11B-469E-BADC-6CC2422C3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A97EDF53-95B0-4111-88E1-9D8A8C2C8DD8}"/>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9D491C2F-3539-4E71-B943-05FAEA6ED838}"/>
              </a:ext>
            </a:extLst>
          </p:cNvPr>
          <p:cNvGraphicFramePr>
            <a:graphicFrameLocks noGrp="1"/>
          </p:cNvGraphicFramePr>
          <p:nvPr>
            <p:extLst>
              <p:ext uri="{D42A27DB-BD31-4B8C-83A1-F6EECF244321}">
                <p14:modId xmlns:p14="http://schemas.microsoft.com/office/powerpoint/2010/main" val="2382173698"/>
              </p:ext>
            </p:extLst>
          </p:nvPr>
        </p:nvGraphicFramePr>
        <p:xfrm>
          <a:off x="444500" y="1239713"/>
          <a:ext cx="11303000" cy="1803404"/>
        </p:xfrm>
        <a:graphic>
          <a:graphicData uri="http://schemas.openxmlformats.org/drawingml/2006/table">
            <a:tbl>
              <a:tblPr firstRow="1" bandRow="1">
                <a:tableStyleId>{69CF1AB2-1976-4502-BF36-3FF5EA218861}</a:tableStyleId>
              </a:tblPr>
              <a:tblGrid>
                <a:gridCol w="5651500">
                  <a:extLst>
                    <a:ext uri="{9D8B030D-6E8A-4147-A177-3AD203B41FA5}">
                      <a16:colId xmlns:a16="http://schemas.microsoft.com/office/drawing/2014/main" val="476077881"/>
                    </a:ext>
                  </a:extLst>
                </a:gridCol>
                <a:gridCol w="5651500">
                  <a:extLst>
                    <a:ext uri="{9D8B030D-6E8A-4147-A177-3AD203B41FA5}">
                      <a16:colId xmlns:a16="http://schemas.microsoft.com/office/drawing/2014/main" val="3950429655"/>
                    </a:ext>
                  </a:extLst>
                </a:gridCol>
              </a:tblGrid>
              <a:tr h="450851">
                <a:tc>
                  <a:txBody>
                    <a:bodyPr/>
                    <a:lstStyle/>
                    <a:p>
                      <a:pPr algn="l"/>
                      <a:r>
                        <a:rPr lang="az-Latn-AZ" sz="1600" b="0" dirty="0"/>
                        <a:t>Toplam cərəyan:</a:t>
                      </a:r>
                      <a:endParaRPr lang="en-US" sz="16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0" dirty="0"/>
                        <a:t>1.032.671 mA</a:t>
                      </a:r>
                      <a:endParaRPr lang="en-US" sz="1600" b="0" dirty="0"/>
                    </a:p>
                  </a:txBody>
                  <a:tcPr anchor="ctr"/>
                </a:tc>
                <a:extLst>
                  <a:ext uri="{0D108BD9-81ED-4DB2-BD59-A6C34878D82A}">
                    <a16:rowId xmlns:a16="http://schemas.microsoft.com/office/drawing/2014/main" val="1643690629"/>
                  </a:ext>
                </a:extLst>
              </a:tr>
              <a:tr h="450851">
                <a:tc>
                  <a:txBody>
                    <a:bodyPr/>
                    <a:lstStyle/>
                    <a:p>
                      <a:pPr algn="l"/>
                      <a:r>
                        <a:rPr lang="az-Latn-AZ" sz="1600" dirty="0"/>
                        <a:t>Vəzifə dövrünü hesaba qataraq cərəyan:</a:t>
                      </a:r>
                      <a:endParaRPr lang="en-US" sz="1600" dirty="0"/>
                    </a:p>
                  </a:txBody>
                  <a:tcPr anchor="ctr"/>
                </a:tc>
                <a:tc>
                  <a:txBody>
                    <a:bodyPr/>
                    <a:lstStyle/>
                    <a:p>
                      <a:pPr algn="ctr"/>
                      <a:r>
                        <a:rPr lang="az-Latn-AZ" sz="1600" dirty="0"/>
                        <a:t>306.866 mA</a:t>
                      </a:r>
                      <a:endParaRPr lang="en-US" sz="1600" dirty="0"/>
                    </a:p>
                  </a:txBody>
                  <a:tcPr anchor="ctr">
                    <a:solidFill>
                      <a:srgbClr val="FFFF00"/>
                    </a:solidFill>
                  </a:tcPr>
                </a:tc>
                <a:extLst>
                  <a:ext uri="{0D108BD9-81ED-4DB2-BD59-A6C34878D82A}">
                    <a16:rowId xmlns:a16="http://schemas.microsoft.com/office/drawing/2014/main" val="3409338779"/>
                  </a:ext>
                </a:extLst>
              </a:tr>
              <a:tr h="450851">
                <a:tc>
                  <a:txBody>
                    <a:bodyPr/>
                    <a:lstStyle/>
                    <a:p>
                      <a:pPr algn="l"/>
                      <a:r>
                        <a:rPr lang="az-Latn-AZ" sz="1600" dirty="0"/>
                        <a:t>Toplam güc:</a:t>
                      </a:r>
                      <a:endParaRPr lang="en-US" sz="1600" dirty="0"/>
                    </a:p>
                  </a:txBody>
                  <a:tcPr anchor="ctr"/>
                </a:tc>
                <a:tc>
                  <a:txBody>
                    <a:bodyPr/>
                    <a:lstStyle/>
                    <a:p>
                      <a:pPr algn="ctr"/>
                      <a:r>
                        <a:rPr lang="az-Latn-AZ" sz="1600" dirty="0"/>
                        <a:t>5046.362 m</a:t>
                      </a:r>
                      <a:r>
                        <a:rPr lang="en-US" sz="1600" dirty="0"/>
                        <a:t>W</a:t>
                      </a:r>
                    </a:p>
                  </a:txBody>
                  <a:tcPr anchor="ctr"/>
                </a:tc>
                <a:extLst>
                  <a:ext uri="{0D108BD9-81ED-4DB2-BD59-A6C34878D82A}">
                    <a16:rowId xmlns:a16="http://schemas.microsoft.com/office/drawing/2014/main" val="1994901261"/>
                  </a:ext>
                </a:extLst>
              </a:tr>
              <a:tr h="450851">
                <a:tc>
                  <a:txBody>
                    <a:bodyPr/>
                    <a:lstStyle/>
                    <a:p>
                      <a:pPr algn="l"/>
                      <a:r>
                        <a:rPr lang="az-Latn-AZ" sz="1600" dirty="0"/>
                        <a:t>Vəzifə dövrünü hesaba qataraq güc:</a:t>
                      </a:r>
                      <a:endParaRPr lang="en-US" sz="1600" dirty="0"/>
                    </a:p>
                  </a:txBody>
                  <a:tcPr anchor="ctr"/>
                </a:tc>
                <a:tc>
                  <a:txBody>
                    <a:bodyPr/>
                    <a:lstStyle/>
                    <a:p>
                      <a:pPr algn="ctr"/>
                      <a:r>
                        <a:rPr lang="az-Latn-AZ" sz="1600" dirty="0"/>
                        <a:t>1461.434 m</a:t>
                      </a:r>
                      <a:r>
                        <a:rPr lang="en-US" sz="1600" dirty="0"/>
                        <a:t>W</a:t>
                      </a:r>
                    </a:p>
                  </a:txBody>
                  <a:tcPr anchor="ctr">
                    <a:solidFill>
                      <a:srgbClr val="FFFF00"/>
                    </a:solidFill>
                  </a:tcPr>
                </a:tc>
                <a:extLst>
                  <a:ext uri="{0D108BD9-81ED-4DB2-BD59-A6C34878D82A}">
                    <a16:rowId xmlns:a16="http://schemas.microsoft.com/office/drawing/2014/main" val="1173249233"/>
                  </a:ext>
                </a:extLst>
              </a:tr>
            </a:tbl>
          </a:graphicData>
        </a:graphic>
      </p:graphicFrame>
      <p:sp>
        <p:nvSpPr>
          <p:cNvPr id="9" name="Rectangle 8">
            <a:extLst>
              <a:ext uri="{FF2B5EF4-FFF2-40B4-BE49-F238E27FC236}">
                <a16:creationId xmlns:a16="http://schemas.microsoft.com/office/drawing/2014/main" id="{10977ED6-30DD-4D98-B2EA-F75FBE9E7BC6}"/>
              </a:ext>
            </a:extLst>
          </p:cNvPr>
          <p:cNvSpPr/>
          <p:nvPr/>
        </p:nvSpPr>
        <p:spPr>
          <a:xfrm>
            <a:off x="444500" y="3299770"/>
            <a:ext cx="2664069" cy="9935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 = </a:t>
            </a:r>
            <a:r>
              <a:rPr lang="en-US" sz="2800" dirty="0" err="1">
                <a:solidFill>
                  <a:schemeClr val="tx1"/>
                </a:solidFill>
              </a:rPr>
              <a:t>I⋅t</a:t>
            </a:r>
            <a:endParaRPr lang="en-US" dirty="0">
              <a:solidFill>
                <a:schemeClr val="tx1"/>
              </a:solidFill>
            </a:endParaRPr>
          </a:p>
        </p:txBody>
      </p:sp>
      <p:sp>
        <p:nvSpPr>
          <p:cNvPr id="11" name="TextBox 10">
            <a:extLst>
              <a:ext uri="{FF2B5EF4-FFF2-40B4-BE49-F238E27FC236}">
                <a16:creationId xmlns:a16="http://schemas.microsoft.com/office/drawing/2014/main" id="{58C4BFF8-1638-43F0-8E50-896C70B47334}"/>
              </a:ext>
            </a:extLst>
          </p:cNvPr>
          <p:cNvSpPr txBox="1"/>
          <p:nvPr/>
        </p:nvSpPr>
        <p:spPr>
          <a:xfrm>
            <a:off x="444500" y="4549954"/>
            <a:ext cx="4830886" cy="923330"/>
          </a:xfrm>
          <a:prstGeom prst="rect">
            <a:avLst/>
          </a:prstGeom>
          <a:noFill/>
        </p:spPr>
        <p:txBody>
          <a:bodyPr wrap="square" rtlCol="0">
            <a:spAutoFit/>
          </a:bodyPr>
          <a:lstStyle/>
          <a:p>
            <a:pPr marL="285750" indent="-285750">
              <a:buFont typeface="Arial" panose="020B0604020202020204" pitchFamily="34" charset="0"/>
              <a:buChar char="•"/>
            </a:pPr>
            <a:r>
              <a:rPr lang="en-US" dirty="0"/>
              <a:t>E – </a:t>
            </a:r>
            <a:r>
              <a:rPr lang="en-US" dirty="0" err="1"/>
              <a:t>Batareyan</a:t>
            </a:r>
            <a:r>
              <a:rPr lang="az-Latn-AZ" dirty="0"/>
              <a:t>ın həcmi </a:t>
            </a:r>
            <a:r>
              <a:rPr lang="az-Latn-AZ" i="1" dirty="0"/>
              <a:t>(mAsaat)</a:t>
            </a:r>
          </a:p>
          <a:p>
            <a:pPr marL="285750" indent="-285750">
              <a:buFont typeface="Arial" panose="020B0604020202020204" pitchFamily="34" charset="0"/>
              <a:buChar char="•"/>
            </a:pPr>
            <a:r>
              <a:rPr lang="en-US" dirty="0"/>
              <a:t>I </a:t>
            </a:r>
            <a:r>
              <a:rPr lang="az-Latn-AZ" dirty="0"/>
              <a:t> </a:t>
            </a:r>
            <a:r>
              <a:rPr lang="en-US" dirty="0"/>
              <a:t>–</a:t>
            </a:r>
            <a:r>
              <a:rPr lang="az-Latn-AZ" dirty="0"/>
              <a:t> Cərəyanın ümumi sərfiyyatı </a:t>
            </a:r>
            <a:r>
              <a:rPr lang="az-Latn-AZ" i="1" dirty="0"/>
              <a:t>(mA)</a:t>
            </a:r>
          </a:p>
          <a:p>
            <a:pPr marL="285750" indent="-285750">
              <a:buFont typeface="Arial" panose="020B0604020202020204" pitchFamily="34" charset="0"/>
              <a:buChar char="•"/>
            </a:pPr>
            <a:r>
              <a:rPr lang="az-Latn-AZ" dirty="0"/>
              <a:t>t  </a:t>
            </a:r>
            <a:r>
              <a:rPr lang="en-US" dirty="0"/>
              <a:t>–</a:t>
            </a:r>
            <a:r>
              <a:rPr lang="az-Latn-AZ" dirty="0"/>
              <a:t> iş vaxtı </a:t>
            </a:r>
            <a:r>
              <a:rPr lang="az-Latn-AZ" i="1" dirty="0"/>
              <a:t>(saat)</a:t>
            </a:r>
            <a:endParaRPr lang="en-US" i="1" dirty="0"/>
          </a:p>
        </p:txBody>
      </p:sp>
      <p:sp>
        <p:nvSpPr>
          <p:cNvPr id="15" name="Rectangle 14">
            <a:extLst>
              <a:ext uri="{FF2B5EF4-FFF2-40B4-BE49-F238E27FC236}">
                <a16:creationId xmlns:a16="http://schemas.microsoft.com/office/drawing/2014/main" id="{9FD48C2D-208B-4F3E-8F2A-C4F9F2178274}"/>
              </a:ext>
            </a:extLst>
          </p:cNvPr>
          <p:cNvSpPr/>
          <p:nvPr/>
        </p:nvSpPr>
        <p:spPr>
          <a:xfrm>
            <a:off x="5714999" y="3299770"/>
            <a:ext cx="5503985" cy="993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dirty="0">
                <a:solidFill>
                  <a:schemeClr val="tx1"/>
                </a:solidFill>
              </a:rPr>
              <a:t>E = 306.866</a:t>
            </a:r>
            <a:r>
              <a:rPr lang="en-US" sz="2800" dirty="0">
                <a:solidFill>
                  <a:schemeClr val="tx1"/>
                </a:solidFill>
              </a:rPr>
              <a:t>⋅</a:t>
            </a:r>
            <a:r>
              <a:rPr lang="az-Latn-AZ" sz="2800" dirty="0">
                <a:solidFill>
                  <a:schemeClr val="tx1"/>
                </a:solidFill>
              </a:rPr>
              <a:t>1</a:t>
            </a:r>
            <a:r>
              <a:rPr lang="ru-RU" sz="2800" b="1" noProof="1">
                <a:solidFill>
                  <a:srgbClr val="000000"/>
                </a:solidFill>
                <a:cs typeface="Calibri"/>
              </a:rPr>
              <a:t> </a:t>
            </a:r>
            <a:r>
              <a:rPr lang="ru-RU" sz="2400" noProof="1">
                <a:solidFill>
                  <a:srgbClr val="000000"/>
                </a:solidFill>
                <a:cs typeface="Calibri"/>
              </a:rPr>
              <a:t>≈</a:t>
            </a:r>
            <a:r>
              <a:rPr lang="az-Latn-AZ" sz="2400" noProof="1">
                <a:solidFill>
                  <a:srgbClr val="000000"/>
                </a:solidFill>
                <a:cs typeface="Calibri"/>
              </a:rPr>
              <a:t> 322 </a:t>
            </a:r>
            <a:r>
              <a:rPr lang="az-Latn-AZ" sz="2400" i="1" noProof="1">
                <a:solidFill>
                  <a:srgbClr val="000000"/>
                </a:solidFill>
                <a:cs typeface="Calibri"/>
              </a:rPr>
              <a:t>(mAsaat</a:t>
            </a:r>
            <a:r>
              <a:rPr lang="az-Latn-AZ" sz="2800" i="1" noProof="1">
                <a:solidFill>
                  <a:schemeClr val="tx1"/>
                </a:solidFill>
                <a:cs typeface="Calibri"/>
              </a:rPr>
              <a:t>)</a:t>
            </a:r>
            <a:endParaRPr lang="en-US" sz="2800" i="1" dirty="0">
              <a:solidFill>
                <a:schemeClr val="tx1"/>
              </a:solidFill>
            </a:endParaRPr>
          </a:p>
        </p:txBody>
      </p:sp>
      <p:sp>
        <p:nvSpPr>
          <p:cNvPr id="16" name="TextBox 15">
            <a:extLst>
              <a:ext uri="{FF2B5EF4-FFF2-40B4-BE49-F238E27FC236}">
                <a16:creationId xmlns:a16="http://schemas.microsoft.com/office/drawing/2014/main" id="{D9F32249-126B-4637-8FB0-315EEBE8FA84}"/>
              </a:ext>
            </a:extLst>
          </p:cNvPr>
          <p:cNvSpPr txBox="1"/>
          <p:nvPr/>
        </p:nvSpPr>
        <p:spPr>
          <a:xfrm>
            <a:off x="5714998" y="4390993"/>
            <a:ext cx="5503985" cy="461665"/>
          </a:xfrm>
          <a:prstGeom prst="rect">
            <a:avLst/>
          </a:prstGeom>
          <a:noFill/>
        </p:spPr>
        <p:txBody>
          <a:bodyPr wrap="square" rtlCol="0">
            <a:spAutoFit/>
          </a:bodyPr>
          <a:lstStyle/>
          <a:p>
            <a:r>
              <a:rPr lang="az-Latn-AZ" sz="2400" b="1" dirty="0">
                <a:solidFill>
                  <a:srgbClr val="00B050"/>
                </a:solidFill>
              </a:rPr>
              <a:t>Nəticə:</a:t>
            </a:r>
            <a:endParaRPr lang="en-US" sz="2000" b="1" dirty="0">
              <a:solidFill>
                <a:srgbClr val="00B050"/>
              </a:solidFill>
            </a:endParaRPr>
          </a:p>
        </p:txBody>
      </p:sp>
      <p:sp>
        <p:nvSpPr>
          <p:cNvPr id="17" name="TextBox 16">
            <a:extLst>
              <a:ext uri="{FF2B5EF4-FFF2-40B4-BE49-F238E27FC236}">
                <a16:creationId xmlns:a16="http://schemas.microsoft.com/office/drawing/2014/main" id="{47F61F5C-C419-48CF-A6BE-6EFC9FAB1F97}"/>
              </a:ext>
            </a:extLst>
          </p:cNvPr>
          <p:cNvSpPr txBox="1"/>
          <p:nvPr/>
        </p:nvSpPr>
        <p:spPr>
          <a:xfrm>
            <a:off x="5714997" y="5011619"/>
            <a:ext cx="5503985" cy="646331"/>
          </a:xfrm>
          <a:prstGeom prst="rect">
            <a:avLst/>
          </a:prstGeom>
          <a:noFill/>
        </p:spPr>
        <p:txBody>
          <a:bodyPr wrap="square" rtlCol="0">
            <a:spAutoFit/>
          </a:bodyPr>
          <a:lstStyle/>
          <a:p>
            <a:r>
              <a:rPr lang="az-Latn-AZ" dirty="0"/>
              <a:t>Peykin ən azı 1 saat işləməsi üçün 400mAsaat həcmində olan batareya kifayətdir.</a:t>
            </a:r>
            <a:endParaRPr lang="en-US" dirty="0"/>
          </a:p>
        </p:txBody>
      </p:sp>
    </p:spTree>
    <p:extLst>
      <p:ext uri="{BB962C8B-B14F-4D97-AF65-F5344CB8AC3E}">
        <p14:creationId xmlns:p14="http://schemas.microsoft.com/office/powerpoint/2010/main" val="215977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5459" y="-238672"/>
            <a:ext cx="11798300" cy="7010299"/>
            <a:chOff x="393700" y="-317500"/>
            <a:chExt cx="11798300" cy="7010299"/>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Kamran Mikayılov</a:t>
              </a:r>
              <a:endParaRPr lang="en-US" sz="1400" dirty="0">
                <a:latin typeface="Arial" panose="020B0604020202020204" pitchFamily="34" charset="0"/>
                <a:cs typeface="Arial" panose="020B0604020202020204" pitchFamily="34" charset="0"/>
              </a:endParaRPr>
            </a:p>
          </p:txBody>
        </p:sp>
      </p:grpSp>
      <p:sp>
        <p:nvSpPr>
          <p:cNvPr id="12" name="Shape 173"/>
          <p:cNvSpPr txBox="1">
            <a:spLocks/>
          </p:cNvSpPr>
          <p:nvPr/>
        </p:nvSpPr>
        <p:spPr>
          <a:xfrm>
            <a:off x="539750" y="249240"/>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Batareya tutumunun hesablanması</a:t>
            </a:r>
          </a:p>
        </p:txBody>
      </p:sp>
      <p:sp>
        <p:nvSpPr>
          <p:cNvPr id="8" name="Slide Number Placeholder 7"/>
          <p:cNvSpPr>
            <a:spLocks noGrp="1"/>
          </p:cNvSpPr>
          <p:nvPr>
            <p:ph type="sldNum" sz="quarter" idx="12"/>
          </p:nvPr>
        </p:nvSpPr>
        <p:spPr/>
        <p:txBody>
          <a:bodyPr/>
          <a:lstStyle/>
          <a:p>
            <a:fld id="{5EDEA8DC-2C19-4624-B6C2-CB92A968E07B}" type="slidenum">
              <a:rPr lang="en-US" smtClean="0"/>
              <a:t>46</a:t>
            </a:fld>
            <a:endParaRPr lang="en-US" dirty="0"/>
          </a:p>
        </p:txBody>
      </p:sp>
      <p:pic>
        <p:nvPicPr>
          <p:cNvPr id="13" name="Picture 12">
            <a:extLst>
              <a:ext uri="{FF2B5EF4-FFF2-40B4-BE49-F238E27FC236}">
                <a16:creationId xmlns:a16="http://schemas.microsoft.com/office/drawing/2014/main" id="{6D56AEE7-E11B-469E-BADC-6CC2422C3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A97EDF53-95B0-4111-88E1-9D8A8C2C8DD8}"/>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5">
            <a:extLst>
              <a:ext uri="{FF2B5EF4-FFF2-40B4-BE49-F238E27FC236}">
                <a16:creationId xmlns:a16="http://schemas.microsoft.com/office/drawing/2014/main" id="{39B1C566-59B0-49FB-B7F8-6A2121CF55F3}"/>
              </a:ext>
            </a:extLst>
          </p:cNvPr>
          <p:cNvGraphicFramePr>
            <a:graphicFrameLocks noGrp="1"/>
          </p:cNvGraphicFramePr>
          <p:nvPr>
            <p:extLst>
              <p:ext uri="{D42A27DB-BD31-4B8C-83A1-F6EECF244321}">
                <p14:modId xmlns:p14="http://schemas.microsoft.com/office/powerpoint/2010/main" val="900444264"/>
              </p:ext>
            </p:extLst>
          </p:nvPr>
        </p:nvGraphicFramePr>
        <p:xfrm>
          <a:off x="300857" y="1286647"/>
          <a:ext cx="11328402" cy="2084832"/>
        </p:xfrm>
        <a:graphic>
          <a:graphicData uri="http://schemas.openxmlformats.org/drawingml/2006/table">
            <a:tbl>
              <a:tblPr firstRow="1" bandRow="1">
                <a:tableStyleId>{5C22544A-7EE6-4342-B048-85BDC9FD1C3A}</a:tableStyleId>
              </a:tblPr>
              <a:tblGrid>
                <a:gridCol w="1888067">
                  <a:extLst>
                    <a:ext uri="{9D8B030D-6E8A-4147-A177-3AD203B41FA5}">
                      <a16:colId xmlns:a16="http://schemas.microsoft.com/office/drawing/2014/main" val="2746949616"/>
                    </a:ext>
                  </a:extLst>
                </a:gridCol>
                <a:gridCol w="1888067">
                  <a:extLst>
                    <a:ext uri="{9D8B030D-6E8A-4147-A177-3AD203B41FA5}">
                      <a16:colId xmlns:a16="http://schemas.microsoft.com/office/drawing/2014/main" val="3625389922"/>
                    </a:ext>
                  </a:extLst>
                </a:gridCol>
                <a:gridCol w="1888067">
                  <a:extLst>
                    <a:ext uri="{9D8B030D-6E8A-4147-A177-3AD203B41FA5}">
                      <a16:colId xmlns:a16="http://schemas.microsoft.com/office/drawing/2014/main" val="2775251369"/>
                    </a:ext>
                  </a:extLst>
                </a:gridCol>
                <a:gridCol w="1888067">
                  <a:extLst>
                    <a:ext uri="{9D8B030D-6E8A-4147-A177-3AD203B41FA5}">
                      <a16:colId xmlns:a16="http://schemas.microsoft.com/office/drawing/2014/main" val="3290175590"/>
                    </a:ext>
                  </a:extLst>
                </a:gridCol>
                <a:gridCol w="1888067">
                  <a:extLst>
                    <a:ext uri="{9D8B030D-6E8A-4147-A177-3AD203B41FA5}">
                      <a16:colId xmlns:a16="http://schemas.microsoft.com/office/drawing/2014/main" val="3227073764"/>
                    </a:ext>
                  </a:extLst>
                </a:gridCol>
                <a:gridCol w="1888067">
                  <a:extLst>
                    <a:ext uri="{9D8B030D-6E8A-4147-A177-3AD203B41FA5}">
                      <a16:colId xmlns:a16="http://schemas.microsoft.com/office/drawing/2014/main" val="3240777515"/>
                    </a:ext>
                  </a:extLst>
                </a:gridCol>
              </a:tblGrid>
              <a:tr h="482206">
                <a:tc>
                  <a:txBody>
                    <a:bodyPr/>
                    <a:lstStyle/>
                    <a:p>
                      <a:pPr lvl="0" algn="ctr">
                        <a:buNone/>
                      </a:pPr>
                      <a:r>
                        <a:rPr lang="az-Latn-AZ" sz="1600" b="1" i="0" u="none" strike="noStrike" noProof="1">
                          <a:solidFill>
                            <a:srgbClr val="FFFFFF"/>
                          </a:solidFill>
                          <a:latin typeface="Calibri"/>
                        </a:rPr>
                        <a:t>Model</a:t>
                      </a:r>
                    </a:p>
                  </a:txBody>
                  <a:tcPr anchor="ctr"/>
                </a:tc>
                <a:tc>
                  <a:txBody>
                    <a:bodyPr/>
                    <a:lstStyle/>
                    <a:p>
                      <a:pPr lvl="0" algn="ctr">
                        <a:buNone/>
                      </a:pPr>
                      <a:r>
                        <a:rPr lang="az-Latn-AZ" sz="1600" b="1" i="0" u="none" strike="noStrike" noProof="1">
                          <a:solidFill>
                            <a:srgbClr val="FFFFFF"/>
                          </a:solidFill>
                          <a:latin typeface="Calibri"/>
                        </a:rPr>
                        <a:t>Gərginlik</a:t>
                      </a:r>
                      <a:endParaRPr lang="az-Latn-AZ" sz="1600" b="1" noProof="1"/>
                    </a:p>
                  </a:txBody>
                  <a:tcPr anchor="ctr"/>
                </a:tc>
                <a:tc>
                  <a:txBody>
                    <a:bodyPr/>
                    <a:lstStyle/>
                    <a:p>
                      <a:pPr lvl="0" algn="ctr">
                        <a:buNone/>
                      </a:pPr>
                      <a:r>
                        <a:rPr lang="az-Latn-AZ" sz="1600" b="1" i="0" u="none" strike="noStrike" noProof="1">
                          <a:solidFill>
                            <a:srgbClr val="FFFFFF"/>
                          </a:solidFill>
                          <a:latin typeface="Calibri"/>
                        </a:rPr>
                        <a:t>Həcm</a:t>
                      </a:r>
                      <a:endParaRPr lang="az-Latn-AZ" sz="1600" b="1" noProof="1"/>
                    </a:p>
                  </a:txBody>
                  <a:tcPr anchor="ctr"/>
                </a:tc>
                <a:tc>
                  <a:txBody>
                    <a:bodyPr/>
                    <a:lstStyle/>
                    <a:p>
                      <a:pPr lvl="0" algn="ctr">
                        <a:buNone/>
                      </a:pPr>
                      <a:r>
                        <a:rPr lang="az-Latn-AZ" sz="1600" b="1" i="0" u="none" strike="noStrike" noProof="1">
                          <a:solidFill>
                            <a:srgbClr val="FFFFFF"/>
                          </a:solidFill>
                          <a:latin typeface="Calibri"/>
                        </a:rPr>
                        <a:t>Çəkisi</a:t>
                      </a:r>
                    </a:p>
                  </a:txBody>
                  <a:tcPr anchor="ctr"/>
                </a:tc>
                <a:tc>
                  <a:txBody>
                    <a:bodyPr/>
                    <a:lstStyle/>
                    <a:p>
                      <a:pPr lvl="0" algn="ctr">
                        <a:buNone/>
                      </a:pPr>
                      <a:r>
                        <a:rPr lang="az-Latn-AZ" sz="1600" b="1" i="0" u="none" strike="noStrike" noProof="1">
                          <a:solidFill>
                            <a:srgbClr val="FFFFFF"/>
                          </a:solidFill>
                          <a:latin typeface="Calibri"/>
                        </a:rPr>
                        <a:t> Gövdənin materialı</a:t>
                      </a:r>
                      <a:endParaRPr lang="az-Latn-AZ" sz="1600" b="1" noProof="1"/>
                    </a:p>
                  </a:txBody>
                  <a:tcPr anchor="ctr"/>
                </a:tc>
                <a:tc>
                  <a:txBody>
                    <a:bodyPr/>
                    <a:lstStyle/>
                    <a:p>
                      <a:pPr lvl="0" algn="ctr">
                        <a:buNone/>
                      </a:pPr>
                      <a:r>
                        <a:rPr lang="az-Latn-AZ" sz="1600" b="1" i="0" u="none" strike="noStrike" noProof="1">
                          <a:solidFill>
                            <a:srgbClr val="FFFFFF"/>
                          </a:solidFill>
                          <a:latin typeface="Calibri"/>
                        </a:rPr>
                        <a:t>Qiymət</a:t>
                      </a:r>
                    </a:p>
                  </a:txBody>
                  <a:tcPr anchor="ctr"/>
                </a:tc>
                <a:extLst>
                  <a:ext uri="{0D108BD9-81ED-4DB2-BD59-A6C34878D82A}">
                    <a16:rowId xmlns:a16="http://schemas.microsoft.com/office/drawing/2014/main" val="3091059624"/>
                  </a:ext>
                </a:extLst>
              </a:tr>
              <a:tr h="482206">
                <a:tc>
                  <a:txBody>
                    <a:bodyPr/>
                    <a:lstStyle/>
                    <a:p>
                      <a:pPr lvl="0" algn="ctr">
                        <a:buNone/>
                      </a:pPr>
                      <a:r>
                        <a:rPr lang="en-US" sz="1600" b="0" i="0" u="none" strike="noStrike" noProof="1">
                          <a:solidFill>
                            <a:srgbClr val="000000"/>
                          </a:solidFill>
                          <a:latin typeface="Calibri"/>
                        </a:rPr>
                        <a:t>DOUBLEPOW</a:t>
                      </a:r>
                      <a:endParaRPr lang="ru-RU" sz="1600" b="0" dirty="0">
                        <a:solidFill>
                          <a:srgbClr val="000000"/>
                        </a:solidFill>
                      </a:endParaRPr>
                    </a:p>
                  </a:txBody>
                  <a:tcPr anchor="ctr">
                    <a:solidFill>
                      <a:srgbClr val="D2DEEF"/>
                    </a:solidFill>
                  </a:tcPr>
                </a:tc>
                <a:tc>
                  <a:txBody>
                    <a:bodyPr/>
                    <a:lstStyle/>
                    <a:p>
                      <a:pPr algn="ctr"/>
                      <a:r>
                        <a:rPr lang="en-US" sz="1600" dirty="0"/>
                        <a:t>3.7 V</a:t>
                      </a:r>
                    </a:p>
                  </a:txBody>
                  <a:tcPr anchor="ctr">
                    <a:solidFill>
                      <a:srgbClr val="D2DEEF"/>
                    </a:solidFill>
                  </a:tcPr>
                </a:tc>
                <a:tc>
                  <a:txBody>
                    <a:bodyPr/>
                    <a:lstStyle/>
                    <a:p>
                      <a:pPr algn="ctr"/>
                      <a:r>
                        <a:rPr lang="en-US" sz="1600"/>
                        <a:t>300 mA/saat</a:t>
                      </a:r>
                      <a:endParaRPr lang="en-US" sz="1600" dirty="0" err="1"/>
                    </a:p>
                  </a:txBody>
                  <a:tcPr anchor="ctr">
                    <a:solidFill>
                      <a:srgbClr val="D2DEEF"/>
                    </a:solidFill>
                  </a:tcPr>
                </a:tc>
                <a:tc>
                  <a:txBody>
                    <a:bodyPr/>
                    <a:lstStyle/>
                    <a:p>
                      <a:pPr algn="ctr"/>
                      <a:r>
                        <a:rPr lang="en-US" sz="1600" dirty="0"/>
                        <a:t>20 gr</a:t>
                      </a:r>
                    </a:p>
                  </a:txBody>
                  <a:tcPr anchor="ctr">
                    <a:solidFill>
                      <a:srgbClr val="D2DEEF"/>
                    </a:solidFill>
                  </a:tcPr>
                </a:tc>
                <a:tc>
                  <a:txBody>
                    <a:bodyPr/>
                    <a:lstStyle/>
                    <a:p>
                      <a:pPr lvl="0" algn="ctr">
                        <a:buNone/>
                      </a:pPr>
                      <a:r>
                        <a:rPr lang="en-US" sz="1600" b="0" i="0" u="none" strike="noStrike" noProof="0" dirty="0">
                          <a:solidFill>
                            <a:srgbClr val="000000"/>
                          </a:solidFill>
                          <a:latin typeface="Calibri"/>
                        </a:rPr>
                        <a:t>Li - Ion</a:t>
                      </a:r>
                      <a:endParaRPr lang="en-US" sz="1600" dirty="0">
                        <a:solidFill>
                          <a:srgbClr val="000000"/>
                        </a:solidFill>
                      </a:endParaRPr>
                    </a:p>
                  </a:txBody>
                  <a:tcPr anchor="ctr">
                    <a:solidFill>
                      <a:srgbClr val="D2DEEF"/>
                    </a:solidFill>
                  </a:tcPr>
                </a:tc>
                <a:tc>
                  <a:txBody>
                    <a:bodyPr/>
                    <a:lstStyle/>
                    <a:p>
                      <a:pPr algn="ctr"/>
                      <a:r>
                        <a:rPr lang="en-US" sz="1600" dirty="0"/>
                        <a:t>10 AZN</a:t>
                      </a:r>
                    </a:p>
                  </a:txBody>
                  <a:tcPr anchor="ctr">
                    <a:solidFill>
                      <a:srgbClr val="D2DEEF"/>
                    </a:solidFill>
                  </a:tcPr>
                </a:tc>
                <a:extLst>
                  <a:ext uri="{0D108BD9-81ED-4DB2-BD59-A6C34878D82A}">
                    <a16:rowId xmlns:a16="http://schemas.microsoft.com/office/drawing/2014/main" val="1721527248"/>
                  </a:ext>
                </a:extLst>
              </a:tr>
              <a:tr h="482206">
                <a:tc>
                  <a:txBody>
                    <a:bodyPr/>
                    <a:lstStyle/>
                    <a:p>
                      <a:pPr lvl="0" algn="ctr">
                        <a:buNone/>
                      </a:pPr>
                      <a:r>
                        <a:rPr lang="en-US" sz="1600" b="0" noProof="1"/>
                        <a:t>Okcell</a:t>
                      </a:r>
                      <a:endParaRPr lang="ru-RU" sz="1600" b="0" noProof="1"/>
                    </a:p>
                  </a:txBody>
                  <a:tcPr anchor="ctr">
                    <a:solidFill>
                      <a:srgbClr val="FFFF00"/>
                    </a:solidFill>
                  </a:tcPr>
                </a:tc>
                <a:tc>
                  <a:txBody>
                    <a:bodyPr/>
                    <a:lstStyle/>
                    <a:p>
                      <a:pPr algn="ctr"/>
                      <a:r>
                        <a:rPr lang="en-US" sz="1600" dirty="0"/>
                        <a:t>9 V</a:t>
                      </a:r>
                    </a:p>
                  </a:txBody>
                  <a:tcPr anchor="ctr">
                    <a:solidFill>
                      <a:srgbClr val="FFFF00"/>
                    </a:solidFill>
                  </a:tcPr>
                </a:tc>
                <a:tc>
                  <a:txBody>
                    <a:bodyPr/>
                    <a:lstStyle/>
                    <a:p>
                      <a:pPr algn="ctr"/>
                      <a:r>
                        <a:rPr lang="en-US" sz="1600"/>
                        <a:t>800 mA/saat</a:t>
                      </a:r>
                      <a:endParaRPr lang="ru-RU" dirty="0" err="1"/>
                    </a:p>
                  </a:txBody>
                  <a:tcPr anchor="ctr">
                    <a:solidFill>
                      <a:srgbClr val="FFFF00"/>
                    </a:solidFill>
                  </a:tcPr>
                </a:tc>
                <a:tc>
                  <a:txBody>
                    <a:bodyPr/>
                    <a:lstStyle/>
                    <a:p>
                      <a:pPr algn="ctr"/>
                      <a:r>
                        <a:rPr lang="en-US" sz="1600" dirty="0"/>
                        <a:t>20 gr</a:t>
                      </a:r>
                    </a:p>
                  </a:txBody>
                  <a:tcPr anchor="ctr">
                    <a:solidFill>
                      <a:srgbClr val="FFFF00"/>
                    </a:solidFill>
                  </a:tcPr>
                </a:tc>
                <a:tc>
                  <a:txBody>
                    <a:bodyPr/>
                    <a:lstStyle/>
                    <a:p>
                      <a:pPr algn="ctr"/>
                      <a:r>
                        <a:rPr lang="en-US" sz="1600" dirty="0"/>
                        <a:t>Li - Ion</a:t>
                      </a:r>
                    </a:p>
                  </a:txBody>
                  <a:tcPr anchor="ctr">
                    <a:solidFill>
                      <a:srgbClr val="FFFF00"/>
                    </a:solidFill>
                  </a:tcPr>
                </a:tc>
                <a:tc>
                  <a:txBody>
                    <a:bodyPr/>
                    <a:lstStyle/>
                    <a:p>
                      <a:pPr algn="ctr"/>
                      <a:r>
                        <a:rPr lang="en-US" sz="1600" dirty="0"/>
                        <a:t>12 AZN</a:t>
                      </a:r>
                    </a:p>
                  </a:txBody>
                  <a:tcPr anchor="ctr">
                    <a:solidFill>
                      <a:srgbClr val="FFFF00"/>
                    </a:solidFill>
                  </a:tcPr>
                </a:tc>
                <a:extLst>
                  <a:ext uri="{0D108BD9-81ED-4DB2-BD59-A6C34878D82A}">
                    <a16:rowId xmlns:a16="http://schemas.microsoft.com/office/drawing/2014/main" val="2124286649"/>
                  </a:ext>
                </a:extLst>
              </a:tr>
              <a:tr h="638214">
                <a:tc>
                  <a:txBody>
                    <a:bodyPr/>
                    <a:lstStyle/>
                    <a:p>
                      <a:pPr algn="ctr"/>
                      <a:r>
                        <a:rPr lang="en-US" sz="1600" b="0" dirty="0" err="1"/>
                        <a:t>Sunmol</a:t>
                      </a:r>
                      <a:endParaRPr lang="en-US" sz="1600" b="0" dirty="0"/>
                    </a:p>
                  </a:txBody>
                  <a:tcPr anchor="ctr"/>
                </a:tc>
                <a:tc>
                  <a:txBody>
                    <a:bodyPr/>
                    <a:lstStyle/>
                    <a:p>
                      <a:pPr algn="ctr"/>
                      <a:r>
                        <a:rPr lang="en-US" sz="1600" dirty="0"/>
                        <a:t>1.5 V</a:t>
                      </a:r>
                    </a:p>
                  </a:txBody>
                  <a:tcPr anchor="ctr"/>
                </a:tc>
                <a:tc>
                  <a:txBody>
                    <a:bodyPr/>
                    <a:lstStyle/>
                    <a:p>
                      <a:pPr algn="ctr"/>
                      <a:r>
                        <a:rPr lang="en-US" sz="1600"/>
                        <a:t>1200</a:t>
                      </a:r>
                      <a:r>
                        <a:rPr lang="en-US" sz="1600" b="0" i="0" u="none" strike="noStrike" noProof="0">
                          <a:solidFill>
                            <a:srgbClr val="000000"/>
                          </a:solidFill>
                          <a:latin typeface="Calibri"/>
                        </a:rPr>
                        <a:t> mA/saat</a:t>
                      </a:r>
                      <a:endParaRPr lang="en-US" sz="1600" dirty="0" err="1"/>
                    </a:p>
                  </a:txBody>
                  <a:tcPr anchor="ctr"/>
                </a:tc>
                <a:tc>
                  <a:txBody>
                    <a:bodyPr/>
                    <a:lstStyle/>
                    <a:p>
                      <a:pPr algn="ctr"/>
                      <a:r>
                        <a:rPr lang="en-US" sz="1600" dirty="0"/>
                        <a:t>10 gr</a:t>
                      </a:r>
                    </a:p>
                  </a:txBody>
                  <a:tcPr anchor="ctr"/>
                </a:tc>
                <a:tc>
                  <a:txBody>
                    <a:bodyPr/>
                    <a:lstStyle/>
                    <a:p>
                      <a:pPr algn="ctr"/>
                      <a:r>
                        <a:rPr lang="en-US" sz="1600" dirty="0" err="1"/>
                        <a:t>Qələvi</a:t>
                      </a:r>
                    </a:p>
                  </a:txBody>
                  <a:tcPr anchor="ctr"/>
                </a:tc>
                <a:tc>
                  <a:txBody>
                    <a:bodyPr/>
                    <a:lstStyle/>
                    <a:p>
                      <a:pPr algn="ctr"/>
                      <a:r>
                        <a:rPr lang="en-US" sz="1600" dirty="0"/>
                        <a:t>0.2 AZN</a:t>
                      </a:r>
                    </a:p>
                  </a:txBody>
                  <a:tcPr anchor="ctr"/>
                </a:tc>
                <a:extLst>
                  <a:ext uri="{0D108BD9-81ED-4DB2-BD59-A6C34878D82A}">
                    <a16:rowId xmlns:a16="http://schemas.microsoft.com/office/drawing/2014/main" val="1886228434"/>
                  </a:ext>
                </a:extLst>
              </a:tr>
            </a:tbl>
          </a:graphicData>
        </a:graphic>
      </p:graphicFrame>
      <p:sp>
        <p:nvSpPr>
          <p:cNvPr id="6" name="TextBox 5">
            <a:extLst>
              <a:ext uri="{FF2B5EF4-FFF2-40B4-BE49-F238E27FC236}">
                <a16:creationId xmlns:a16="http://schemas.microsoft.com/office/drawing/2014/main" id="{FD6116A5-16C3-4E3A-B11D-BDB205579EA4}"/>
              </a:ext>
            </a:extLst>
          </p:cNvPr>
          <p:cNvSpPr txBox="1"/>
          <p:nvPr/>
        </p:nvSpPr>
        <p:spPr>
          <a:xfrm>
            <a:off x="4811835" y="4611025"/>
            <a:ext cx="492369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Ki</a:t>
            </a:r>
            <a:r>
              <a:rPr lang="az-Latn-AZ"/>
              <a:t>çik ölçü (4 x 2 x 1.5 </a:t>
            </a:r>
            <a:r>
              <a:rPr lang="az-Latn-AZ" dirty="0"/>
              <a:t>sm)</a:t>
            </a:r>
          </a:p>
          <a:p>
            <a:pPr marL="285750" indent="-285750">
              <a:buFont typeface="Arial" panose="020B0604020202020204" pitchFamily="34" charset="0"/>
              <a:buChar char="•"/>
            </a:pPr>
            <a:r>
              <a:rPr lang="az-Latn-AZ"/>
              <a:t>9 V gərginlik</a:t>
            </a:r>
          </a:p>
          <a:p>
            <a:pPr marL="285750" indent="-285750">
              <a:buFont typeface="Arial" panose="020B0604020202020204" pitchFamily="34" charset="0"/>
              <a:buChar char="•"/>
            </a:pPr>
            <a:r>
              <a:rPr lang="az-Latn-AZ" dirty="0"/>
              <a:t>Lazəmı </a:t>
            </a:r>
            <a:r>
              <a:rPr lang="az-Latn-AZ"/>
              <a:t>qədər </a:t>
            </a:r>
            <a:r>
              <a:rPr lang="az-Latn-AZ" dirty="0"/>
              <a:t>həcm</a:t>
            </a:r>
          </a:p>
          <a:p>
            <a:pPr marL="285750" indent="-285750">
              <a:buFont typeface="Arial" panose="020B0604020202020204" pitchFamily="34" charset="0"/>
              <a:buChar char="•"/>
            </a:pPr>
            <a:r>
              <a:rPr lang="az-Latn-AZ" dirty="0"/>
              <a:t>Mikro USB ilə doldurma imkanı</a:t>
            </a:r>
          </a:p>
        </p:txBody>
      </p:sp>
      <p:sp>
        <p:nvSpPr>
          <p:cNvPr id="15" name="TextBox 14">
            <a:extLst>
              <a:ext uri="{FF2B5EF4-FFF2-40B4-BE49-F238E27FC236}">
                <a16:creationId xmlns:a16="http://schemas.microsoft.com/office/drawing/2014/main" id="{4C396008-8E32-4E29-B3AF-ECCB72B0C343}"/>
              </a:ext>
            </a:extLst>
          </p:cNvPr>
          <p:cNvSpPr txBox="1"/>
          <p:nvPr/>
        </p:nvSpPr>
        <p:spPr>
          <a:xfrm>
            <a:off x="4447932" y="4023725"/>
            <a:ext cx="4923692" cy="400110"/>
          </a:xfrm>
          <a:prstGeom prst="rect">
            <a:avLst/>
          </a:prstGeom>
          <a:noFill/>
        </p:spPr>
        <p:txBody>
          <a:bodyPr wrap="square" rtlCol="0">
            <a:spAutoFit/>
          </a:bodyPr>
          <a:lstStyle/>
          <a:p>
            <a:r>
              <a:rPr lang="az-Latn-AZ" sz="2000" b="1" dirty="0">
                <a:solidFill>
                  <a:srgbClr val="00B050"/>
                </a:solidFill>
                <a:effectLst>
                  <a:outerShdw blurRad="38100" dist="38100" dir="2700000" algn="tl">
                    <a:srgbClr val="000000">
                      <a:alpha val="43137"/>
                    </a:srgbClr>
                  </a:outerShdw>
                </a:effectLst>
              </a:rPr>
              <a:t>SEÇİLDİ:	    </a:t>
            </a:r>
            <a:r>
              <a:rPr lang="az-Latn-AZ" sz="2000" b="1" dirty="0">
                <a:solidFill>
                  <a:srgbClr val="00B050"/>
                </a:solidFill>
              </a:rPr>
              <a:t>Okcell</a:t>
            </a:r>
            <a:endParaRPr lang="en-US" b="1" dirty="0">
              <a:solidFill>
                <a:srgbClr val="00B050"/>
              </a:solidFill>
            </a:endParaRPr>
          </a:p>
        </p:txBody>
      </p:sp>
      <p:pic>
        <p:nvPicPr>
          <p:cNvPr id="18" name="Рисунок 18" descr="Изображение выглядит как электроника&#10;&#10;Описание создано с очень высокой степенью достоверности">
            <a:extLst>
              <a:ext uri="{FF2B5EF4-FFF2-40B4-BE49-F238E27FC236}">
                <a16:creationId xmlns:a16="http://schemas.microsoft.com/office/drawing/2014/main" id="{33E04372-5D64-4CD3-83BC-AB00FE74B273}"/>
              </a:ext>
            </a:extLst>
          </p:cNvPr>
          <p:cNvPicPr>
            <a:picLocks noChangeAspect="1"/>
          </p:cNvPicPr>
          <p:nvPr/>
        </p:nvPicPr>
        <p:blipFill rotWithShape="1">
          <a:blip r:embed="rId4"/>
          <a:srcRect l="12010" t="25587" r="8877" b="27034"/>
          <a:stretch/>
        </p:blipFill>
        <p:spPr>
          <a:xfrm rot="-5400000">
            <a:off x="783956" y="4091309"/>
            <a:ext cx="2599240" cy="1581333"/>
          </a:xfrm>
          <a:prstGeom prst="rect">
            <a:avLst/>
          </a:prstGeom>
        </p:spPr>
      </p:pic>
    </p:spTree>
    <p:extLst>
      <p:ext uri="{BB962C8B-B14F-4D97-AF65-F5344CB8AC3E}">
        <p14:creationId xmlns:p14="http://schemas.microsoft.com/office/powerpoint/2010/main" val="1113407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t>Təqdimatçı: Kamran Əsgərov</a:t>
            </a:r>
            <a:endParaRPr lang="en-US" sz="1400" dirty="0"/>
          </a:p>
        </p:txBody>
      </p:sp>
      <p:sp>
        <p:nvSpPr>
          <p:cNvPr id="12" name="Shape 173"/>
          <p:cNvSpPr txBox="1">
            <a:spLocks/>
          </p:cNvSpPr>
          <p:nvPr/>
        </p:nvSpPr>
        <p:spPr>
          <a:xfrm>
            <a:off x="1111250" y="259559"/>
            <a:ext cx="54229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endParaRPr lang="az-Latn-AZ" sz="2400" kern="0" dirty="0">
              <a:solidFill>
                <a:srgbClr val="333399"/>
              </a:solidFill>
            </a:endParaRPr>
          </a:p>
        </p:txBody>
      </p:sp>
      <p:sp>
        <p:nvSpPr>
          <p:cNvPr id="13" name="Shape 173"/>
          <p:cNvSpPr txBox="1">
            <a:spLocks/>
          </p:cNvSpPr>
          <p:nvPr/>
        </p:nvSpPr>
        <p:spPr>
          <a:xfrm>
            <a:off x="2184399" y="2247365"/>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Proqram təminatı altsistemi</a:t>
            </a:r>
          </a:p>
        </p:txBody>
      </p:sp>
      <p:sp>
        <p:nvSpPr>
          <p:cNvPr id="2" name="Slide Number Placeholder 1"/>
          <p:cNvSpPr>
            <a:spLocks noGrp="1"/>
          </p:cNvSpPr>
          <p:nvPr>
            <p:ph type="sldNum" sz="quarter" idx="12"/>
          </p:nvPr>
        </p:nvSpPr>
        <p:spPr/>
        <p:txBody>
          <a:bodyPr/>
          <a:lstStyle/>
          <a:p>
            <a:fld id="{5EDEA8DC-2C19-4624-B6C2-CB92A968E07B}" type="slidenum">
              <a:rPr lang="en-US" smtClean="0"/>
              <a:t>47</a:t>
            </a:fld>
            <a:endParaRPr lang="en-US" dirty="0"/>
          </a:p>
        </p:txBody>
      </p:sp>
      <p:pic>
        <p:nvPicPr>
          <p:cNvPr id="14" name="Picture 13">
            <a:extLst>
              <a:ext uri="{FF2B5EF4-FFF2-40B4-BE49-F238E27FC236}">
                <a16:creationId xmlns:a16="http://schemas.microsoft.com/office/drawing/2014/main" id="{4F2B5118-B65A-4F3B-A1BE-FBCB45A0AE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D16AED26-D1E7-4142-96FF-F5B4329F52B5}"/>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1846680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rPr>
              <a:t>Təqdimatçı: Kamran Əsgərov </a:t>
            </a:r>
            <a:endParaRPr lang="en-US" sz="1400" dirty="0">
              <a:solidFill>
                <a:prstClr val="black"/>
              </a:solidFill>
            </a:endParaRPr>
          </a:p>
        </p:txBody>
      </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Uçuş Programının (UP) dizaynı</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Kamran Əsgərov</a:t>
            </a:r>
            <a:endParaRPr lang="en-US" kern="0" dirty="0">
              <a:solidFill>
                <a:srgbClr val="000000"/>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48</a:t>
            </a:fld>
            <a:endParaRPr lang="en-US" dirty="0"/>
          </a:p>
        </p:txBody>
      </p:sp>
      <p:pic>
        <p:nvPicPr>
          <p:cNvPr id="14" name="Picture 13">
            <a:extLst>
              <a:ext uri="{FF2B5EF4-FFF2-40B4-BE49-F238E27FC236}">
                <a16:creationId xmlns:a16="http://schemas.microsoft.com/office/drawing/2014/main" id="{2FD626D8-A5BB-4A95-96B1-10AD5FAAB2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2BECABB6-F97A-4DBB-87F2-9CBE7D17156C}"/>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343948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91473"/>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669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UP</a:t>
            </a:r>
            <a:r>
              <a:rPr lang="en-US" kern="0" dirty="0">
                <a:solidFill>
                  <a:srgbClr val="333399"/>
                </a:solidFill>
              </a:rPr>
              <a:t>-</a:t>
            </a:r>
            <a:r>
              <a:rPr lang="az-Latn-AZ" kern="0" dirty="0">
                <a:solidFill>
                  <a:srgbClr val="333399"/>
                </a:solidFill>
              </a:rPr>
              <a:t>na qoyulmuş tələblər</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49</a:t>
            </a:fld>
            <a:endParaRPr lang="en-US" dirty="0"/>
          </a:p>
        </p:txBody>
      </p:sp>
      <p:pic>
        <p:nvPicPr>
          <p:cNvPr id="14" name="Picture 13">
            <a:extLst>
              <a:ext uri="{FF2B5EF4-FFF2-40B4-BE49-F238E27FC236}">
                <a16:creationId xmlns:a16="http://schemas.microsoft.com/office/drawing/2014/main" id="{5E09A9F7-14A3-4460-B4FF-9D4D297E84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A21A2831-1777-4485-8BA6-4524D4B1E970}"/>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69A6CAD8-AFA5-4D4E-B825-7A72572856AD}"/>
              </a:ext>
            </a:extLst>
          </p:cNvPr>
          <p:cNvGraphicFramePr>
            <a:graphicFrameLocks noGrp="1"/>
          </p:cNvGraphicFramePr>
          <p:nvPr>
            <p:extLst>
              <p:ext uri="{D42A27DB-BD31-4B8C-83A1-F6EECF244321}">
                <p14:modId xmlns:p14="http://schemas.microsoft.com/office/powerpoint/2010/main" val="1481464558"/>
              </p:ext>
            </p:extLst>
          </p:nvPr>
        </p:nvGraphicFramePr>
        <p:xfrm>
          <a:off x="393700" y="1179588"/>
          <a:ext cx="11353800" cy="4968240"/>
        </p:xfrm>
        <a:graphic>
          <a:graphicData uri="http://schemas.openxmlformats.org/drawingml/2006/table">
            <a:tbl>
              <a:tblPr firstRow="1" bandRow="1">
                <a:tableStyleId>{5C22544A-7EE6-4342-B048-85BDC9FD1C3A}</a:tableStyleId>
              </a:tblPr>
              <a:tblGrid>
                <a:gridCol w="6571762">
                  <a:extLst>
                    <a:ext uri="{9D8B030D-6E8A-4147-A177-3AD203B41FA5}">
                      <a16:colId xmlns:a16="http://schemas.microsoft.com/office/drawing/2014/main" val="2482314557"/>
                    </a:ext>
                  </a:extLst>
                </a:gridCol>
                <a:gridCol w="2831123">
                  <a:extLst>
                    <a:ext uri="{9D8B030D-6E8A-4147-A177-3AD203B41FA5}">
                      <a16:colId xmlns:a16="http://schemas.microsoft.com/office/drawing/2014/main" val="1684966104"/>
                    </a:ext>
                  </a:extLst>
                </a:gridCol>
                <a:gridCol w="1950915">
                  <a:extLst>
                    <a:ext uri="{9D8B030D-6E8A-4147-A177-3AD203B41FA5}">
                      <a16:colId xmlns:a16="http://schemas.microsoft.com/office/drawing/2014/main" val="2904780489"/>
                    </a:ext>
                  </a:extLst>
                </a:gridCol>
              </a:tblGrid>
              <a:tr h="548640">
                <a:tc>
                  <a:txBody>
                    <a:bodyPr/>
                    <a:lstStyle/>
                    <a:p>
                      <a:pPr algn="ctr"/>
                      <a:r>
                        <a:rPr lang="az-Latn-AZ" sz="1600" dirty="0"/>
                        <a:t>Tələb</a:t>
                      </a:r>
                      <a:endParaRPr lang="en-US" sz="1600" dirty="0"/>
                    </a:p>
                  </a:txBody>
                  <a:tcPr anchor="ctr">
                    <a:solidFill>
                      <a:srgbClr val="5B9BD5"/>
                    </a:solidFill>
                  </a:tcP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1288310845"/>
                  </a:ext>
                </a:extLst>
              </a:tr>
              <a:tr h="548640">
                <a:tc>
                  <a:txBody>
                    <a:bodyPr/>
                    <a:lstStyle/>
                    <a:p>
                      <a:pPr algn="l"/>
                      <a:r>
                        <a:rPr lang="az-Latn-AZ" sz="1400" noProof="1"/>
                        <a:t>Peyk konteynerdən ayrıldıqdan sonra təyin olunmuş münsif tərəfindən deyildiyi zaman yerüstü stansiyadan göndəriləcək komanda əsasında Yerin şəklini minimum 480x480 piksel ölçüsündə çəkib yaddaşında saxlamalıdır.</a:t>
                      </a:r>
                    </a:p>
                  </a:txBody>
                  <a:tcPr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solidFill>
                      <a:srgbClr val="D2DEEF"/>
                    </a:solidFill>
                  </a:tcPr>
                </a:tc>
                <a:tc>
                  <a:txBody>
                    <a:bodyPr/>
                    <a:lstStyle/>
                    <a:p>
                      <a:pPr algn="ctr"/>
                      <a:r>
                        <a:rPr lang="az-Latn-AZ" sz="1400" dirty="0"/>
                        <a:t>Yüksək</a:t>
                      </a:r>
                      <a:endParaRPr lang="en-US" sz="1400" dirty="0"/>
                    </a:p>
                  </a:txBody>
                  <a:tcPr anchor="ctr">
                    <a:solidFill>
                      <a:srgbClr val="D2DEEF"/>
                    </a:solidFill>
                  </a:tcPr>
                </a:tc>
                <a:extLst>
                  <a:ext uri="{0D108BD9-81ED-4DB2-BD59-A6C34878D82A}">
                    <a16:rowId xmlns:a16="http://schemas.microsoft.com/office/drawing/2014/main" val="2571552796"/>
                  </a:ext>
                </a:extLst>
              </a:tr>
              <a:tr h="548640">
                <a:tc>
                  <a:txBody>
                    <a:bodyPr/>
                    <a:lstStyle/>
                    <a:p>
                      <a:pPr algn="l"/>
                      <a:r>
                        <a:rPr lang="az-Latn-AZ" sz="1400" noProof="1"/>
                        <a:t>Peyk havanın temperaturu, təzyiqi, batareyadakı gərginliyi və GPS qəbuledicinin göstəriciləri (koordinat, sürət, görünüşdə olan peyk sayı, UTC standartı ilə cari zaman) kimi telemetrik məlumatları konteynerdən ayrıldığı andan etibarən ölçməli və real zaman ərzində yerüstü stansiyaya göndərməlidir.</a:t>
                      </a:r>
                    </a:p>
                  </a:txBody>
                  <a:tcPr anchor="ctr">
                    <a:solidFill>
                      <a:srgbClr val="EA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709535005"/>
                  </a:ext>
                </a:extLst>
              </a:tr>
              <a:tr h="548640">
                <a:tc>
                  <a:txBody>
                    <a:bodyPr/>
                    <a:lstStyle/>
                    <a:p>
                      <a:pPr algn="l"/>
                      <a:r>
                        <a:rPr lang="az-Latn-AZ" sz="1400" noProof="1"/>
                        <a:t>Peyk yüksəklik haqqındakı məlumatı Yerdən qalxdığı andan etibarən model Yerə enənədək göndərməlidir.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963514499"/>
                  </a:ext>
                </a:extLst>
              </a:tr>
              <a:tr h="548640">
                <a:tc>
                  <a:txBody>
                    <a:bodyPr/>
                    <a:lstStyle/>
                    <a:p>
                      <a:pPr algn="l"/>
                      <a:r>
                        <a:rPr lang="az-Latn-AZ" sz="1400" noProof="1"/>
                        <a:t>Qəbul edilən bütün telemetrik məlumatlar yerüstü proqram təminatında göstərilməli və yaddaşa yazılmalıdır.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641640697"/>
                  </a:ext>
                </a:extLst>
              </a:tr>
              <a:tr h="548640">
                <a:tc>
                  <a:txBody>
                    <a:bodyPr/>
                    <a:lstStyle/>
                    <a:p>
                      <a:pPr algn="l"/>
                      <a:r>
                        <a:rPr lang="az-Latn-AZ" sz="1400" noProof="1"/>
                        <a:t>Telemetriya saniyədə 1 dəfədən az olmamaq şərti ilə (1Hz) yerüstü stansiyaya göndərilməlidir.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820369588"/>
                  </a:ext>
                </a:extLst>
              </a:tr>
              <a:tr h="548640">
                <a:tc>
                  <a:txBody>
                    <a:bodyPr/>
                    <a:lstStyle/>
                    <a:p>
                      <a:pPr algn="l"/>
                      <a:r>
                        <a:rPr lang="az-Latn-AZ" sz="1400" dirty="0"/>
                        <a:t>Peyk konteynerdən ayrıldıqdan dərhal sonra paraşutu açmalıdır.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Məntiqi şərt</a:t>
                      </a:r>
                      <a:endParaRPr lang="en-US" sz="1400" dirty="0"/>
                    </a:p>
                  </a:txBody>
                  <a:tcPr anchor="ctr"/>
                </a:tc>
                <a:tc>
                  <a:txBody>
                    <a:bodyPr/>
                    <a:lstStyle/>
                    <a:p>
                      <a:pPr algn="ctr"/>
                      <a:r>
                        <a:rPr lang="az-Latn-AZ" sz="1400" dirty="0"/>
                        <a:t>Orta</a:t>
                      </a:r>
                      <a:endParaRPr lang="en-US" sz="1400" dirty="0"/>
                    </a:p>
                  </a:txBody>
                  <a:tcPr anchor="ctr"/>
                </a:tc>
                <a:extLst>
                  <a:ext uri="{0D108BD9-81ED-4DB2-BD59-A6C34878D82A}">
                    <a16:rowId xmlns:a16="http://schemas.microsoft.com/office/drawing/2014/main" val="2985467842"/>
                  </a:ext>
                </a:extLst>
              </a:tr>
              <a:tr h="548640">
                <a:tc>
                  <a:txBody>
                    <a:bodyPr/>
                    <a:lstStyle/>
                    <a:p>
                      <a:pPr algn="l"/>
                      <a:r>
                        <a:rPr lang="az-Latn-AZ" sz="1400" dirty="0"/>
                        <a:t>Peyk təhlükəsiz eniş etməlidir.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461623694"/>
                  </a:ext>
                </a:extLst>
              </a:tr>
            </a:tbl>
          </a:graphicData>
        </a:graphic>
      </p:graphicFrame>
    </p:spTree>
    <p:extLst>
      <p:ext uri="{BB962C8B-B14F-4D97-AF65-F5344CB8AC3E}">
        <p14:creationId xmlns:p14="http://schemas.microsoft.com/office/powerpoint/2010/main" val="290098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87348"/>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sp>
        <p:nvSpPr>
          <p:cNvPr id="14" name="Shape 142"/>
          <p:cNvSpPr txBox="1">
            <a:spLocks/>
          </p:cNvSpPr>
          <p:nvPr/>
        </p:nvSpPr>
        <p:spPr>
          <a:xfrm>
            <a:off x="1828800" y="177803"/>
            <a:ext cx="5943598" cy="838198"/>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kumimoji="0" lang="az-Latn-AZ" sz="2400" b="1" i="0" u="none" strike="noStrike" kern="0" cap="none" spc="0" normalizeH="0" baseline="0" noProof="0" dirty="0">
                <a:ln>
                  <a:noFill/>
                </a:ln>
                <a:solidFill>
                  <a:srgbClr val="333399"/>
                </a:solidFill>
                <a:effectLst/>
                <a:uLnTx/>
                <a:uFillTx/>
                <a:latin typeface="Arial"/>
                <a:cs typeface="Arial"/>
                <a:sym typeface="Arial"/>
              </a:rPr>
              <a:t>Vəzifə bölgüsü</a:t>
            </a:r>
            <a:endParaRPr kumimoji="0" lang="en-US" sz="2400" b="1" i="0" u="none" strike="noStrike" kern="0" cap="none" spc="0" normalizeH="0" baseline="0" noProof="0" dirty="0">
              <a:ln>
                <a:noFill/>
              </a:ln>
              <a:solidFill>
                <a:srgbClr val="333399"/>
              </a:solidFill>
              <a:effectLst/>
              <a:uLnTx/>
              <a:uFillTx/>
              <a:latin typeface="Arial"/>
              <a:cs typeface="Arial"/>
              <a:sym typeface="Aria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a:t>
            </a:fld>
            <a:endParaRPr lang="en-US" dirty="0"/>
          </a:p>
        </p:txBody>
      </p:sp>
      <p:pic>
        <p:nvPicPr>
          <p:cNvPr id="12" name="Picture 11">
            <a:extLst>
              <a:ext uri="{FF2B5EF4-FFF2-40B4-BE49-F238E27FC236}">
                <a16:creationId xmlns:a16="http://schemas.microsoft.com/office/drawing/2014/main" id="{F6F5E1A9-8BBF-43E4-B5DF-BE43F0296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3" name="TextBox 12">
            <a:extLst>
              <a:ext uri="{FF2B5EF4-FFF2-40B4-BE49-F238E27FC236}">
                <a16:creationId xmlns:a16="http://schemas.microsoft.com/office/drawing/2014/main" id="{1D88BC06-39E3-472F-8ECF-F401E98B2574}"/>
              </a:ext>
            </a:extLst>
          </p:cNvPr>
          <p:cNvSpPr txBox="1"/>
          <p:nvPr/>
        </p:nvSpPr>
        <p:spPr>
          <a:xfrm>
            <a:off x="4223726" y="6388048"/>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
        <p:nvSpPr>
          <p:cNvPr id="3" name="Rectangle 2">
            <a:extLst>
              <a:ext uri="{FF2B5EF4-FFF2-40B4-BE49-F238E27FC236}">
                <a16:creationId xmlns:a16="http://schemas.microsoft.com/office/drawing/2014/main" id="{102B5497-8F78-42D5-83C1-5DE79D30D197}"/>
              </a:ext>
            </a:extLst>
          </p:cNvPr>
          <p:cNvSpPr/>
          <p:nvPr/>
        </p:nvSpPr>
        <p:spPr>
          <a:xfrm>
            <a:off x="501163" y="3369134"/>
            <a:ext cx="2549769" cy="5642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t>Mexanika altsistemi</a:t>
            </a:r>
            <a:endParaRPr lang="en-US" b="1" dirty="0"/>
          </a:p>
        </p:txBody>
      </p:sp>
      <p:sp>
        <p:nvSpPr>
          <p:cNvPr id="6" name="Rectangle 5">
            <a:extLst>
              <a:ext uri="{FF2B5EF4-FFF2-40B4-BE49-F238E27FC236}">
                <a16:creationId xmlns:a16="http://schemas.microsoft.com/office/drawing/2014/main" id="{515D7B7C-D7AD-42CD-AB8C-0B5EE0A6DE53}"/>
              </a:ext>
            </a:extLst>
          </p:cNvPr>
          <p:cNvSpPr/>
          <p:nvPr/>
        </p:nvSpPr>
        <p:spPr>
          <a:xfrm>
            <a:off x="483576" y="2390931"/>
            <a:ext cx="2549769" cy="564276"/>
          </a:xfrm>
          <a:prstGeom prst="rect">
            <a:avLst/>
          </a:prstGeom>
          <a:solidFill>
            <a:srgbClr val="11E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t>Elektronika altsistmi</a:t>
            </a:r>
            <a:endParaRPr lang="en-US" b="1" dirty="0"/>
          </a:p>
        </p:txBody>
      </p:sp>
      <p:sp>
        <p:nvSpPr>
          <p:cNvPr id="8" name="Rectangle 7">
            <a:extLst>
              <a:ext uri="{FF2B5EF4-FFF2-40B4-BE49-F238E27FC236}">
                <a16:creationId xmlns:a16="http://schemas.microsoft.com/office/drawing/2014/main" id="{53FD017E-AD20-410E-AB27-200D1F569428}"/>
              </a:ext>
            </a:extLst>
          </p:cNvPr>
          <p:cNvSpPr/>
          <p:nvPr/>
        </p:nvSpPr>
        <p:spPr>
          <a:xfrm>
            <a:off x="501163" y="5343182"/>
            <a:ext cx="2549769" cy="564277"/>
          </a:xfrm>
          <a:prstGeom prst="rect">
            <a:avLst/>
          </a:prstGeom>
          <a:solidFill>
            <a:srgbClr val="995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t>Proqram təminatı altsistemi</a:t>
            </a:r>
            <a:endParaRPr lang="en-US" b="1" dirty="0"/>
          </a:p>
        </p:txBody>
      </p:sp>
      <p:sp>
        <p:nvSpPr>
          <p:cNvPr id="9" name="Rectangle 8">
            <a:extLst>
              <a:ext uri="{FF2B5EF4-FFF2-40B4-BE49-F238E27FC236}">
                <a16:creationId xmlns:a16="http://schemas.microsoft.com/office/drawing/2014/main" id="{FE6959B6-508B-4564-8C82-F455480A2348}"/>
              </a:ext>
            </a:extLst>
          </p:cNvPr>
          <p:cNvSpPr/>
          <p:nvPr/>
        </p:nvSpPr>
        <p:spPr>
          <a:xfrm>
            <a:off x="501162" y="4347337"/>
            <a:ext cx="2549770" cy="586065"/>
          </a:xfrm>
          <a:prstGeom prst="rect">
            <a:avLst/>
          </a:prstGeom>
          <a:solidFill>
            <a:srgbClr val="FE9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t>Planlaşdırma və maliyyə hissəsi</a:t>
            </a:r>
            <a:endParaRPr lang="en-US" b="1" dirty="0"/>
          </a:p>
        </p:txBody>
      </p:sp>
      <p:sp>
        <p:nvSpPr>
          <p:cNvPr id="36" name="Rectangle 35">
            <a:extLst>
              <a:ext uri="{FF2B5EF4-FFF2-40B4-BE49-F238E27FC236}">
                <a16:creationId xmlns:a16="http://schemas.microsoft.com/office/drawing/2014/main" id="{CD769E35-BF65-4641-8EA0-3E50D689C14C}"/>
              </a:ext>
            </a:extLst>
          </p:cNvPr>
          <p:cNvSpPr/>
          <p:nvPr/>
        </p:nvSpPr>
        <p:spPr>
          <a:xfrm>
            <a:off x="483577" y="1412728"/>
            <a:ext cx="2549769" cy="5642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t>Texniki tapşırığın ümumi təsviri</a:t>
            </a:r>
            <a:endParaRPr lang="en-US" b="1" dirty="0"/>
          </a:p>
        </p:txBody>
      </p:sp>
      <p:graphicFrame>
        <p:nvGraphicFramePr>
          <p:cNvPr id="15" name="Table 14">
            <a:extLst>
              <a:ext uri="{FF2B5EF4-FFF2-40B4-BE49-F238E27FC236}">
                <a16:creationId xmlns:a16="http://schemas.microsoft.com/office/drawing/2014/main" id="{B256CA8E-C460-4074-B927-583CAEC037F9}"/>
              </a:ext>
            </a:extLst>
          </p:cNvPr>
          <p:cNvGraphicFramePr>
            <a:graphicFrameLocks noGrp="1"/>
          </p:cNvGraphicFramePr>
          <p:nvPr>
            <p:extLst>
              <p:ext uri="{D42A27DB-BD31-4B8C-83A1-F6EECF244321}">
                <p14:modId xmlns:p14="http://schemas.microsoft.com/office/powerpoint/2010/main" val="1336588210"/>
              </p:ext>
            </p:extLst>
          </p:nvPr>
        </p:nvGraphicFramePr>
        <p:xfrm>
          <a:off x="3715238" y="4178239"/>
          <a:ext cx="3049954" cy="944120"/>
        </p:xfrm>
        <a:graphic>
          <a:graphicData uri="http://schemas.openxmlformats.org/drawingml/2006/table">
            <a:tbl>
              <a:tblPr firstRow="1" bandRow="1">
                <a:tableStyleId>{69CF1AB2-1976-4502-BF36-3FF5EA218861}</a:tableStyleId>
              </a:tblPr>
              <a:tblGrid>
                <a:gridCol w="3049954">
                  <a:extLst>
                    <a:ext uri="{9D8B030D-6E8A-4147-A177-3AD203B41FA5}">
                      <a16:colId xmlns:a16="http://schemas.microsoft.com/office/drawing/2014/main" val="2212222872"/>
                    </a:ext>
                  </a:extLst>
                </a:gridCol>
              </a:tblGrid>
              <a:tr h="472060">
                <a:tc>
                  <a:txBody>
                    <a:bodyPr/>
                    <a:lstStyle/>
                    <a:p>
                      <a:pPr algn="ctr"/>
                      <a:r>
                        <a:rPr lang="az-Latn-AZ" sz="1400" b="1" dirty="0">
                          <a:solidFill>
                            <a:schemeClr val="bg1"/>
                          </a:solidFill>
                        </a:rPr>
                        <a:t>Maliyyə</a:t>
                      </a:r>
                      <a:endParaRPr lang="en-US" sz="1400" b="1" dirty="0">
                        <a:solidFill>
                          <a:schemeClr val="bg1"/>
                        </a:solidFill>
                      </a:endParaRPr>
                    </a:p>
                  </a:txBody>
                  <a:tcPr anchor="ctr">
                    <a:solidFill>
                      <a:srgbClr val="FE9D32"/>
                    </a:solidFill>
                  </a:tcPr>
                </a:tc>
                <a:extLst>
                  <a:ext uri="{0D108BD9-81ED-4DB2-BD59-A6C34878D82A}">
                    <a16:rowId xmlns:a16="http://schemas.microsoft.com/office/drawing/2014/main" val="2614244294"/>
                  </a:ext>
                </a:extLst>
              </a:tr>
              <a:tr h="472060">
                <a:tc>
                  <a:txBody>
                    <a:bodyPr/>
                    <a:lstStyle/>
                    <a:p>
                      <a:pPr algn="ctr"/>
                      <a:r>
                        <a:rPr lang="az-Latn-AZ" sz="1400" b="1" dirty="0">
                          <a:solidFill>
                            <a:schemeClr val="bg1"/>
                          </a:solidFill>
                        </a:rPr>
                        <a:t>Planlaşdırma</a:t>
                      </a:r>
                      <a:endParaRPr lang="en-US" sz="1400" b="1" dirty="0">
                        <a:solidFill>
                          <a:schemeClr val="bg1"/>
                        </a:solidFill>
                      </a:endParaRPr>
                    </a:p>
                  </a:txBody>
                  <a:tcPr anchor="ctr">
                    <a:solidFill>
                      <a:srgbClr val="FE9D32"/>
                    </a:solidFill>
                  </a:tcPr>
                </a:tc>
                <a:extLst>
                  <a:ext uri="{0D108BD9-81ED-4DB2-BD59-A6C34878D82A}">
                    <a16:rowId xmlns:a16="http://schemas.microsoft.com/office/drawing/2014/main" val="1576900028"/>
                  </a:ext>
                </a:extLst>
              </a:tr>
            </a:tbl>
          </a:graphicData>
        </a:graphic>
      </p:graphicFrame>
      <p:graphicFrame>
        <p:nvGraphicFramePr>
          <p:cNvPr id="40" name="Table 39">
            <a:extLst>
              <a:ext uri="{FF2B5EF4-FFF2-40B4-BE49-F238E27FC236}">
                <a16:creationId xmlns:a16="http://schemas.microsoft.com/office/drawing/2014/main" id="{76F53275-1A02-4C76-B81C-2FC6A8EEB22B}"/>
              </a:ext>
            </a:extLst>
          </p:cNvPr>
          <p:cNvGraphicFramePr>
            <a:graphicFrameLocks noGrp="1"/>
          </p:cNvGraphicFramePr>
          <p:nvPr>
            <p:extLst>
              <p:ext uri="{D42A27DB-BD31-4B8C-83A1-F6EECF244321}">
                <p14:modId xmlns:p14="http://schemas.microsoft.com/office/powerpoint/2010/main" val="1738530696"/>
              </p:ext>
            </p:extLst>
          </p:nvPr>
        </p:nvGraphicFramePr>
        <p:xfrm>
          <a:off x="3715238" y="3191690"/>
          <a:ext cx="3049954" cy="923928"/>
        </p:xfrm>
        <a:graphic>
          <a:graphicData uri="http://schemas.openxmlformats.org/drawingml/2006/table">
            <a:tbl>
              <a:tblPr firstRow="1" bandRow="1">
                <a:tableStyleId>{69CF1AB2-1976-4502-BF36-3FF5EA218861}</a:tableStyleId>
              </a:tblPr>
              <a:tblGrid>
                <a:gridCol w="3049954">
                  <a:extLst>
                    <a:ext uri="{9D8B030D-6E8A-4147-A177-3AD203B41FA5}">
                      <a16:colId xmlns:a16="http://schemas.microsoft.com/office/drawing/2014/main" val="2212222872"/>
                    </a:ext>
                  </a:extLst>
                </a:gridCol>
              </a:tblGrid>
              <a:tr h="461964">
                <a:tc>
                  <a:txBody>
                    <a:bodyPr/>
                    <a:lstStyle/>
                    <a:p>
                      <a:pPr algn="ctr"/>
                      <a:r>
                        <a:rPr lang="az-Latn-AZ" sz="1400" b="1" dirty="0">
                          <a:solidFill>
                            <a:schemeClr val="bg1"/>
                          </a:solidFill>
                        </a:rPr>
                        <a:t>Struktur Dizayn</a:t>
                      </a:r>
                      <a:endParaRPr lang="en-US" sz="1400" b="1" dirty="0">
                        <a:solidFill>
                          <a:schemeClr val="bg1"/>
                        </a:solidFill>
                      </a:endParaRPr>
                    </a:p>
                  </a:txBody>
                  <a:tcPr anchor="ctr">
                    <a:solidFill>
                      <a:srgbClr val="00B0F0"/>
                    </a:solidFill>
                  </a:tcPr>
                </a:tc>
                <a:extLst>
                  <a:ext uri="{0D108BD9-81ED-4DB2-BD59-A6C34878D82A}">
                    <a16:rowId xmlns:a16="http://schemas.microsoft.com/office/drawing/2014/main" val="2614244294"/>
                  </a:ext>
                </a:extLst>
              </a:tr>
              <a:tr h="461964">
                <a:tc>
                  <a:txBody>
                    <a:bodyPr/>
                    <a:lstStyle/>
                    <a:p>
                      <a:pPr algn="ctr"/>
                      <a:r>
                        <a:rPr lang="az-Latn-AZ" sz="1400" b="1" dirty="0">
                          <a:solidFill>
                            <a:schemeClr val="bg1"/>
                          </a:solidFill>
                        </a:rPr>
                        <a:t>Enməyə nəzarət</a:t>
                      </a:r>
                      <a:endParaRPr lang="en-US" sz="1400" b="1" dirty="0">
                        <a:solidFill>
                          <a:schemeClr val="bg1"/>
                        </a:solidFill>
                      </a:endParaRPr>
                    </a:p>
                  </a:txBody>
                  <a:tcPr anchor="ctr">
                    <a:solidFill>
                      <a:srgbClr val="00B0F0"/>
                    </a:solidFill>
                  </a:tcPr>
                </a:tc>
                <a:extLst>
                  <a:ext uri="{0D108BD9-81ED-4DB2-BD59-A6C34878D82A}">
                    <a16:rowId xmlns:a16="http://schemas.microsoft.com/office/drawing/2014/main" val="1576900028"/>
                  </a:ext>
                </a:extLst>
              </a:tr>
            </a:tbl>
          </a:graphicData>
        </a:graphic>
      </p:graphicFrame>
      <p:graphicFrame>
        <p:nvGraphicFramePr>
          <p:cNvPr id="41" name="Table 40">
            <a:extLst>
              <a:ext uri="{FF2B5EF4-FFF2-40B4-BE49-F238E27FC236}">
                <a16:creationId xmlns:a16="http://schemas.microsoft.com/office/drawing/2014/main" id="{19D8DE7B-C066-4A3A-BC52-F7D7FCAB63FB}"/>
              </a:ext>
            </a:extLst>
          </p:cNvPr>
          <p:cNvGraphicFramePr>
            <a:graphicFrameLocks noGrp="1"/>
          </p:cNvGraphicFramePr>
          <p:nvPr>
            <p:extLst>
              <p:ext uri="{D42A27DB-BD31-4B8C-83A1-F6EECF244321}">
                <p14:modId xmlns:p14="http://schemas.microsoft.com/office/powerpoint/2010/main" val="3962793038"/>
              </p:ext>
            </p:extLst>
          </p:nvPr>
        </p:nvGraphicFramePr>
        <p:xfrm>
          <a:off x="3715238" y="5191247"/>
          <a:ext cx="3049954" cy="944120"/>
        </p:xfrm>
        <a:graphic>
          <a:graphicData uri="http://schemas.openxmlformats.org/drawingml/2006/table">
            <a:tbl>
              <a:tblPr firstRow="1" bandRow="1">
                <a:tableStyleId>{69CF1AB2-1976-4502-BF36-3FF5EA218861}</a:tableStyleId>
              </a:tblPr>
              <a:tblGrid>
                <a:gridCol w="3049954">
                  <a:extLst>
                    <a:ext uri="{9D8B030D-6E8A-4147-A177-3AD203B41FA5}">
                      <a16:colId xmlns:a16="http://schemas.microsoft.com/office/drawing/2014/main" val="2212222872"/>
                    </a:ext>
                  </a:extLst>
                </a:gridCol>
              </a:tblGrid>
              <a:tr h="472060">
                <a:tc>
                  <a:txBody>
                    <a:bodyPr/>
                    <a:lstStyle/>
                    <a:p>
                      <a:pPr algn="ctr"/>
                      <a:r>
                        <a:rPr lang="az-Latn-AZ" sz="1400" b="1" dirty="0">
                          <a:solidFill>
                            <a:schemeClr val="bg1"/>
                          </a:solidFill>
                        </a:rPr>
                        <a:t>UP dizaynı</a:t>
                      </a:r>
                      <a:endParaRPr lang="en-US" sz="1400" b="1" dirty="0">
                        <a:solidFill>
                          <a:schemeClr val="bg1"/>
                        </a:solidFill>
                      </a:endParaRPr>
                    </a:p>
                  </a:txBody>
                  <a:tcPr anchor="ctr">
                    <a:solidFill>
                      <a:srgbClr val="9954CC"/>
                    </a:solidFill>
                  </a:tcPr>
                </a:tc>
                <a:extLst>
                  <a:ext uri="{0D108BD9-81ED-4DB2-BD59-A6C34878D82A}">
                    <a16:rowId xmlns:a16="http://schemas.microsoft.com/office/drawing/2014/main" val="2614244294"/>
                  </a:ext>
                </a:extLst>
              </a:tr>
              <a:tr h="472060">
                <a:tc>
                  <a:txBody>
                    <a:bodyPr/>
                    <a:lstStyle/>
                    <a:p>
                      <a:pPr algn="ctr"/>
                      <a:r>
                        <a:rPr lang="az-Latn-AZ" sz="1400" b="1" dirty="0">
                          <a:solidFill>
                            <a:schemeClr val="bg1"/>
                          </a:solidFill>
                        </a:rPr>
                        <a:t>YİS dizaynı</a:t>
                      </a:r>
                      <a:endParaRPr lang="en-US" sz="1400" b="1" dirty="0">
                        <a:solidFill>
                          <a:schemeClr val="bg1"/>
                        </a:solidFill>
                      </a:endParaRPr>
                    </a:p>
                  </a:txBody>
                  <a:tcPr anchor="ctr">
                    <a:solidFill>
                      <a:srgbClr val="9954CC"/>
                    </a:solidFill>
                  </a:tcPr>
                </a:tc>
                <a:extLst>
                  <a:ext uri="{0D108BD9-81ED-4DB2-BD59-A6C34878D82A}">
                    <a16:rowId xmlns:a16="http://schemas.microsoft.com/office/drawing/2014/main" val="1576900028"/>
                  </a:ext>
                </a:extLst>
              </a:tr>
            </a:tbl>
          </a:graphicData>
        </a:graphic>
      </p:graphicFrame>
      <p:graphicFrame>
        <p:nvGraphicFramePr>
          <p:cNvPr id="42" name="Table 41">
            <a:extLst>
              <a:ext uri="{FF2B5EF4-FFF2-40B4-BE49-F238E27FC236}">
                <a16:creationId xmlns:a16="http://schemas.microsoft.com/office/drawing/2014/main" id="{091FEA40-E7F1-4C2B-8A31-B12E727DB5CB}"/>
              </a:ext>
            </a:extLst>
          </p:cNvPr>
          <p:cNvGraphicFramePr>
            <a:graphicFrameLocks noGrp="1"/>
          </p:cNvGraphicFramePr>
          <p:nvPr>
            <p:extLst>
              <p:ext uri="{D42A27DB-BD31-4B8C-83A1-F6EECF244321}">
                <p14:modId xmlns:p14="http://schemas.microsoft.com/office/powerpoint/2010/main" val="3573821037"/>
              </p:ext>
            </p:extLst>
          </p:nvPr>
        </p:nvGraphicFramePr>
        <p:xfrm>
          <a:off x="3715238" y="2214669"/>
          <a:ext cx="3049954" cy="914400"/>
        </p:xfrm>
        <a:graphic>
          <a:graphicData uri="http://schemas.openxmlformats.org/drawingml/2006/table">
            <a:tbl>
              <a:tblPr firstRow="1" bandRow="1">
                <a:tableStyleId>{69CF1AB2-1976-4502-BF36-3FF5EA218861}</a:tableStyleId>
              </a:tblPr>
              <a:tblGrid>
                <a:gridCol w="3049954">
                  <a:extLst>
                    <a:ext uri="{9D8B030D-6E8A-4147-A177-3AD203B41FA5}">
                      <a16:colId xmlns:a16="http://schemas.microsoft.com/office/drawing/2014/main" val="2212222872"/>
                    </a:ext>
                  </a:extLst>
                </a:gridCol>
              </a:tblGrid>
              <a:tr h="274320">
                <a:tc>
                  <a:txBody>
                    <a:bodyPr/>
                    <a:lstStyle/>
                    <a:p>
                      <a:pPr algn="ctr"/>
                      <a:r>
                        <a:rPr lang="az-Latn-AZ" sz="1400" b="1" dirty="0">
                          <a:solidFill>
                            <a:schemeClr val="bg1"/>
                          </a:solidFill>
                        </a:rPr>
                        <a:t>Sensorlar</a:t>
                      </a:r>
                      <a:endParaRPr lang="en-US" sz="1400" b="1" dirty="0">
                        <a:solidFill>
                          <a:schemeClr val="bg1"/>
                        </a:solidFill>
                      </a:endParaRPr>
                    </a:p>
                  </a:txBody>
                  <a:tcPr anchor="ctr">
                    <a:solidFill>
                      <a:srgbClr val="11EA00"/>
                    </a:solidFill>
                  </a:tcPr>
                </a:tc>
                <a:extLst>
                  <a:ext uri="{0D108BD9-81ED-4DB2-BD59-A6C34878D82A}">
                    <a16:rowId xmlns:a16="http://schemas.microsoft.com/office/drawing/2014/main" val="2614244294"/>
                  </a:ext>
                </a:extLst>
              </a:tr>
              <a:tr h="274320">
                <a:tc>
                  <a:txBody>
                    <a:bodyPr/>
                    <a:lstStyle/>
                    <a:p>
                      <a:pPr algn="ctr"/>
                      <a:r>
                        <a:rPr lang="az-Latn-AZ" sz="1400" b="1" dirty="0">
                          <a:solidFill>
                            <a:schemeClr val="bg1"/>
                          </a:solidFill>
                        </a:rPr>
                        <a:t>KVİ</a:t>
                      </a:r>
                      <a:endParaRPr lang="en-US" sz="1400" b="1" dirty="0">
                        <a:solidFill>
                          <a:schemeClr val="bg1"/>
                        </a:solidFill>
                      </a:endParaRPr>
                    </a:p>
                  </a:txBody>
                  <a:tcPr anchor="ctr">
                    <a:solidFill>
                      <a:srgbClr val="11EA00"/>
                    </a:solidFill>
                  </a:tcPr>
                </a:tc>
                <a:extLst>
                  <a:ext uri="{0D108BD9-81ED-4DB2-BD59-A6C34878D82A}">
                    <a16:rowId xmlns:a16="http://schemas.microsoft.com/office/drawing/2014/main" val="1576900028"/>
                  </a:ext>
                </a:extLst>
              </a:tr>
              <a:tr h="274320">
                <a:tc>
                  <a:txBody>
                    <a:bodyPr/>
                    <a:lstStyle/>
                    <a:p>
                      <a:pPr algn="ctr"/>
                      <a:r>
                        <a:rPr lang="az-Latn-AZ" sz="1400" b="1" dirty="0">
                          <a:solidFill>
                            <a:schemeClr val="bg1"/>
                          </a:solidFill>
                        </a:rPr>
                        <a:t>Enerji sərfiyyatı</a:t>
                      </a:r>
                      <a:endParaRPr lang="en-US" sz="1400" b="1" dirty="0">
                        <a:solidFill>
                          <a:schemeClr val="bg1"/>
                        </a:solidFill>
                      </a:endParaRPr>
                    </a:p>
                  </a:txBody>
                  <a:tcPr anchor="ctr">
                    <a:solidFill>
                      <a:srgbClr val="11EA00"/>
                    </a:solidFill>
                  </a:tcPr>
                </a:tc>
                <a:extLst>
                  <a:ext uri="{0D108BD9-81ED-4DB2-BD59-A6C34878D82A}">
                    <a16:rowId xmlns:a16="http://schemas.microsoft.com/office/drawing/2014/main" val="303336085"/>
                  </a:ext>
                </a:extLst>
              </a:tr>
            </a:tbl>
          </a:graphicData>
        </a:graphic>
      </p:graphicFrame>
      <p:graphicFrame>
        <p:nvGraphicFramePr>
          <p:cNvPr id="43" name="Table 42">
            <a:extLst>
              <a:ext uri="{FF2B5EF4-FFF2-40B4-BE49-F238E27FC236}">
                <a16:creationId xmlns:a16="http://schemas.microsoft.com/office/drawing/2014/main" id="{0409E6AA-E831-48FC-A581-B8C8CC26DA35}"/>
              </a:ext>
            </a:extLst>
          </p:cNvPr>
          <p:cNvGraphicFramePr>
            <a:graphicFrameLocks noGrp="1"/>
          </p:cNvGraphicFramePr>
          <p:nvPr>
            <p:extLst>
              <p:ext uri="{D42A27DB-BD31-4B8C-83A1-F6EECF244321}">
                <p14:modId xmlns:p14="http://schemas.microsoft.com/office/powerpoint/2010/main" val="762280923"/>
              </p:ext>
            </p:extLst>
          </p:nvPr>
        </p:nvGraphicFramePr>
        <p:xfrm>
          <a:off x="3715238" y="1232100"/>
          <a:ext cx="3049954" cy="883920"/>
        </p:xfrm>
        <a:graphic>
          <a:graphicData uri="http://schemas.openxmlformats.org/drawingml/2006/table">
            <a:tbl>
              <a:tblPr firstRow="1" bandRow="1">
                <a:tableStyleId>{69CF1AB2-1976-4502-BF36-3FF5EA218861}</a:tableStyleId>
              </a:tblPr>
              <a:tblGrid>
                <a:gridCol w="3049954">
                  <a:extLst>
                    <a:ext uri="{9D8B030D-6E8A-4147-A177-3AD203B41FA5}">
                      <a16:colId xmlns:a16="http://schemas.microsoft.com/office/drawing/2014/main" val="2212222872"/>
                    </a:ext>
                  </a:extLst>
                </a:gridCol>
              </a:tblGrid>
              <a:tr h="274320">
                <a:tc>
                  <a:txBody>
                    <a:bodyPr/>
                    <a:lstStyle/>
                    <a:p>
                      <a:pPr algn="ctr"/>
                      <a:r>
                        <a:rPr lang="az-Latn-AZ" sz="1400" b="1" dirty="0">
                          <a:solidFill>
                            <a:schemeClr val="bg1"/>
                          </a:solidFill>
                        </a:rPr>
                        <a:t>Müqayisə </a:t>
                      </a:r>
                      <a:r>
                        <a:rPr lang="en-US" sz="1400" b="1" dirty="0">
                          <a:solidFill>
                            <a:schemeClr val="bg1"/>
                          </a:solidFill>
                        </a:rPr>
                        <a:t>&amp; </a:t>
                      </a:r>
                      <a:r>
                        <a:rPr lang="az-Latn-AZ" sz="1400" b="1" dirty="0">
                          <a:solidFill>
                            <a:schemeClr val="bg1"/>
                          </a:solidFill>
                        </a:rPr>
                        <a:t>Seçim</a:t>
                      </a:r>
                      <a:endParaRPr lang="en-US" sz="1400" b="1" dirty="0">
                        <a:solidFill>
                          <a:schemeClr val="bg1"/>
                        </a:solidFill>
                      </a:endParaRPr>
                    </a:p>
                  </a:txBody>
                  <a:tcPr anchor="ctr">
                    <a:solidFill>
                      <a:srgbClr val="C00000"/>
                    </a:solidFill>
                  </a:tcPr>
                </a:tc>
                <a:extLst>
                  <a:ext uri="{0D108BD9-81ED-4DB2-BD59-A6C34878D82A}">
                    <a16:rowId xmlns:a16="http://schemas.microsoft.com/office/drawing/2014/main" val="2614244294"/>
                  </a:ext>
                </a:extLst>
              </a:tr>
              <a:tr h="274320">
                <a:tc>
                  <a:txBody>
                    <a:bodyPr/>
                    <a:lstStyle/>
                    <a:p>
                      <a:pPr algn="ctr"/>
                      <a:r>
                        <a:rPr lang="az-Latn-AZ" sz="1400" b="1" dirty="0">
                          <a:solidFill>
                            <a:schemeClr val="bg1"/>
                          </a:solidFill>
                        </a:rPr>
                        <a:t>Dizayn </a:t>
                      </a:r>
                      <a:r>
                        <a:rPr lang="en-US" sz="1400" b="1" dirty="0">
                          <a:solidFill>
                            <a:schemeClr val="bg1"/>
                          </a:solidFill>
                        </a:rPr>
                        <a:t>&amp; T</a:t>
                      </a:r>
                      <a:r>
                        <a:rPr lang="az-Latn-AZ" sz="1400" b="1" dirty="0">
                          <a:solidFill>
                            <a:schemeClr val="bg1"/>
                          </a:solidFill>
                        </a:rPr>
                        <a:t>ərtibat</a:t>
                      </a:r>
                      <a:endParaRPr lang="en-US" sz="1400" b="1" dirty="0">
                        <a:solidFill>
                          <a:schemeClr val="bg1"/>
                        </a:solidFill>
                      </a:endParaRPr>
                    </a:p>
                  </a:txBody>
                  <a:tcPr anchor="ctr">
                    <a:solidFill>
                      <a:srgbClr val="C00000"/>
                    </a:solidFill>
                  </a:tcPr>
                </a:tc>
                <a:extLst>
                  <a:ext uri="{0D108BD9-81ED-4DB2-BD59-A6C34878D82A}">
                    <a16:rowId xmlns:a16="http://schemas.microsoft.com/office/drawing/2014/main" val="1576900028"/>
                  </a:ext>
                </a:extLst>
              </a:tr>
              <a:tr h="274320">
                <a:tc>
                  <a:txBody>
                    <a:bodyPr/>
                    <a:lstStyle/>
                    <a:p>
                      <a:pPr algn="ctr"/>
                      <a:r>
                        <a:rPr lang="az-Latn-AZ" sz="1200" b="1" dirty="0">
                          <a:solidFill>
                            <a:schemeClr val="bg1"/>
                          </a:solidFill>
                        </a:rPr>
                        <a:t>Reallaşacaq Əməliyyatların Konsepsiyası</a:t>
                      </a:r>
                      <a:endParaRPr lang="en-US" sz="1400" b="1" dirty="0">
                        <a:solidFill>
                          <a:schemeClr val="bg1"/>
                        </a:solidFill>
                      </a:endParaRPr>
                    </a:p>
                  </a:txBody>
                  <a:tcPr anchor="ctr">
                    <a:solidFill>
                      <a:srgbClr val="C00000"/>
                    </a:solidFill>
                  </a:tcPr>
                </a:tc>
                <a:extLst>
                  <a:ext uri="{0D108BD9-81ED-4DB2-BD59-A6C34878D82A}">
                    <a16:rowId xmlns:a16="http://schemas.microsoft.com/office/drawing/2014/main" val="303336085"/>
                  </a:ext>
                </a:extLst>
              </a:tr>
            </a:tbl>
          </a:graphicData>
        </a:graphic>
      </p:graphicFrame>
      <p:grpSp>
        <p:nvGrpSpPr>
          <p:cNvPr id="55" name="Group 54">
            <a:extLst>
              <a:ext uri="{FF2B5EF4-FFF2-40B4-BE49-F238E27FC236}">
                <a16:creationId xmlns:a16="http://schemas.microsoft.com/office/drawing/2014/main" id="{3E99DB6C-1B79-4C2E-B5C0-2FA9ED1F1448}"/>
              </a:ext>
            </a:extLst>
          </p:cNvPr>
          <p:cNvGrpSpPr/>
          <p:nvPr/>
        </p:nvGrpSpPr>
        <p:grpSpPr>
          <a:xfrm>
            <a:off x="3033346" y="1412728"/>
            <a:ext cx="650632" cy="564276"/>
            <a:chOff x="3033346" y="1412728"/>
            <a:chExt cx="650632" cy="564276"/>
          </a:xfrm>
        </p:grpSpPr>
        <p:cxnSp>
          <p:nvCxnSpPr>
            <p:cNvPr id="17" name="Straight Connector 16">
              <a:extLst>
                <a:ext uri="{FF2B5EF4-FFF2-40B4-BE49-F238E27FC236}">
                  <a16:creationId xmlns:a16="http://schemas.microsoft.com/office/drawing/2014/main" id="{E834D98A-D201-4291-A51D-447B64E10DEA}"/>
                </a:ext>
              </a:extLst>
            </p:cNvPr>
            <p:cNvCxnSpPr>
              <a:cxnSpLocks/>
            </p:cNvCxnSpPr>
            <p:nvPr/>
          </p:nvCxnSpPr>
          <p:spPr>
            <a:xfrm>
              <a:off x="3358662" y="1412728"/>
              <a:ext cx="0" cy="564276"/>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grpSp>
          <p:nvGrpSpPr>
            <p:cNvPr id="54" name="Group 53">
              <a:extLst>
                <a:ext uri="{FF2B5EF4-FFF2-40B4-BE49-F238E27FC236}">
                  <a16:creationId xmlns:a16="http://schemas.microsoft.com/office/drawing/2014/main" id="{9D23A2F8-5EB8-4192-95D9-932AC563C96D}"/>
                </a:ext>
              </a:extLst>
            </p:cNvPr>
            <p:cNvGrpSpPr/>
            <p:nvPr/>
          </p:nvGrpSpPr>
          <p:grpSpPr>
            <a:xfrm>
              <a:off x="3033346" y="1412728"/>
              <a:ext cx="650632" cy="564276"/>
              <a:chOff x="3033346" y="1412728"/>
              <a:chExt cx="650632" cy="564276"/>
            </a:xfrm>
          </p:grpSpPr>
          <p:cxnSp>
            <p:nvCxnSpPr>
              <p:cNvPr id="47" name="Straight Connector 46">
                <a:extLst>
                  <a:ext uri="{FF2B5EF4-FFF2-40B4-BE49-F238E27FC236}">
                    <a16:creationId xmlns:a16="http://schemas.microsoft.com/office/drawing/2014/main" id="{B3BF65F7-6AE0-4CF7-8972-E4366866214F}"/>
                  </a:ext>
                </a:extLst>
              </p:cNvPr>
              <p:cNvCxnSpPr>
                <a:cxnSpLocks/>
                <a:stCxn id="36" idx="3"/>
              </p:cNvCxnSpPr>
              <p:nvPr/>
            </p:nvCxnSpPr>
            <p:spPr>
              <a:xfrm flipV="1">
                <a:off x="3033346" y="1690131"/>
                <a:ext cx="325316" cy="473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3A00904F-C0EF-4C53-A03F-AA58EEADD1E5}"/>
                  </a:ext>
                </a:extLst>
              </p:cNvPr>
              <p:cNvCxnSpPr>
                <a:cxnSpLocks/>
              </p:cNvCxnSpPr>
              <p:nvPr/>
            </p:nvCxnSpPr>
            <p:spPr>
              <a:xfrm>
                <a:off x="3358662" y="1412728"/>
                <a:ext cx="32531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BC04EFF0-104D-4C97-80B8-6D5FCFBF5FD7}"/>
                  </a:ext>
                </a:extLst>
              </p:cNvPr>
              <p:cNvCxnSpPr>
                <a:cxnSpLocks/>
              </p:cNvCxnSpPr>
              <p:nvPr/>
            </p:nvCxnSpPr>
            <p:spPr>
              <a:xfrm>
                <a:off x="3358662" y="1690131"/>
                <a:ext cx="32531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581B7789-D131-4F0F-B9ED-57278B9044D0}"/>
                  </a:ext>
                </a:extLst>
              </p:cNvPr>
              <p:cNvCxnSpPr>
                <a:cxnSpLocks/>
              </p:cNvCxnSpPr>
              <p:nvPr/>
            </p:nvCxnSpPr>
            <p:spPr>
              <a:xfrm>
                <a:off x="3358662" y="1977004"/>
                <a:ext cx="32531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56" name="Group 55">
            <a:extLst>
              <a:ext uri="{FF2B5EF4-FFF2-40B4-BE49-F238E27FC236}">
                <a16:creationId xmlns:a16="http://schemas.microsoft.com/office/drawing/2014/main" id="{5E31FA94-D699-4B6A-8097-8DA0DC8D810A}"/>
              </a:ext>
            </a:extLst>
          </p:cNvPr>
          <p:cNvGrpSpPr/>
          <p:nvPr/>
        </p:nvGrpSpPr>
        <p:grpSpPr>
          <a:xfrm>
            <a:off x="3033345" y="2399171"/>
            <a:ext cx="650632" cy="564276"/>
            <a:chOff x="3033346" y="1412728"/>
            <a:chExt cx="650632" cy="564276"/>
          </a:xfrm>
        </p:grpSpPr>
        <p:cxnSp>
          <p:nvCxnSpPr>
            <p:cNvPr id="57" name="Straight Connector 56">
              <a:extLst>
                <a:ext uri="{FF2B5EF4-FFF2-40B4-BE49-F238E27FC236}">
                  <a16:creationId xmlns:a16="http://schemas.microsoft.com/office/drawing/2014/main" id="{3D31261A-E4D6-45A8-9050-66960AFF9E62}"/>
                </a:ext>
              </a:extLst>
            </p:cNvPr>
            <p:cNvCxnSpPr>
              <a:cxnSpLocks/>
            </p:cNvCxnSpPr>
            <p:nvPr/>
          </p:nvCxnSpPr>
          <p:spPr>
            <a:xfrm>
              <a:off x="3358662" y="1412728"/>
              <a:ext cx="0" cy="564276"/>
            </a:xfrm>
            <a:prstGeom prst="line">
              <a:avLst/>
            </a:prstGeom>
            <a:ln>
              <a:solidFill>
                <a:srgbClr val="11EA00"/>
              </a:solidFill>
            </a:ln>
          </p:spPr>
          <p:style>
            <a:lnRef idx="3">
              <a:schemeClr val="accent1"/>
            </a:lnRef>
            <a:fillRef idx="0">
              <a:schemeClr val="accent1"/>
            </a:fillRef>
            <a:effectRef idx="2">
              <a:schemeClr val="accent1"/>
            </a:effectRef>
            <a:fontRef idx="minor">
              <a:schemeClr val="tx1"/>
            </a:fontRef>
          </p:style>
        </p:cxnSp>
        <p:grpSp>
          <p:nvGrpSpPr>
            <p:cNvPr id="58" name="Group 57">
              <a:extLst>
                <a:ext uri="{FF2B5EF4-FFF2-40B4-BE49-F238E27FC236}">
                  <a16:creationId xmlns:a16="http://schemas.microsoft.com/office/drawing/2014/main" id="{C0D96E8F-E7B0-4CE7-963F-21B2E5D66849}"/>
                </a:ext>
              </a:extLst>
            </p:cNvPr>
            <p:cNvGrpSpPr/>
            <p:nvPr/>
          </p:nvGrpSpPr>
          <p:grpSpPr>
            <a:xfrm>
              <a:off x="3033346" y="1412728"/>
              <a:ext cx="650632" cy="564276"/>
              <a:chOff x="3033346" y="1412728"/>
              <a:chExt cx="650632" cy="564276"/>
            </a:xfrm>
          </p:grpSpPr>
          <p:cxnSp>
            <p:nvCxnSpPr>
              <p:cNvPr id="59" name="Straight Connector 58">
                <a:extLst>
                  <a:ext uri="{FF2B5EF4-FFF2-40B4-BE49-F238E27FC236}">
                    <a16:creationId xmlns:a16="http://schemas.microsoft.com/office/drawing/2014/main" id="{B5350D30-49A5-42AA-8014-4B19F17BAA94}"/>
                  </a:ext>
                </a:extLst>
              </p:cNvPr>
              <p:cNvCxnSpPr>
                <a:cxnSpLocks/>
              </p:cNvCxnSpPr>
              <p:nvPr/>
            </p:nvCxnSpPr>
            <p:spPr>
              <a:xfrm flipV="1">
                <a:off x="3033346" y="1690131"/>
                <a:ext cx="325316" cy="4735"/>
              </a:xfrm>
              <a:prstGeom prst="line">
                <a:avLst/>
              </a:prstGeom>
              <a:ln>
                <a:solidFill>
                  <a:srgbClr val="11EA00"/>
                </a:solidFill>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6096A5C9-7BE2-473A-AF8F-98E0A2C52B61}"/>
                  </a:ext>
                </a:extLst>
              </p:cNvPr>
              <p:cNvCxnSpPr>
                <a:cxnSpLocks/>
              </p:cNvCxnSpPr>
              <p:nvPr/>
            </p:nvCxnSpPr>
            <p:spPr>
              <a:xfrm>
                <a:off x="3358662" y="1412728"/>
                <a:ext cx="325316" cy="0"/>
              </a:xfrm>
              <a:prstGeom prst="straightConnector1">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EADED03-45CB-4C8B-8EA5-4DF46FD72598}"/>
                  </a:ext>
                </a:extLst>
              </p:cNvPr>
              <p:cNvCxnSpPr>
                <a:cxnSpLocks/>
              </p:cNvCxnSpPr>
              <p:nvPr/>
            </p:nvCxnSpPr>
            <p:spPr>
              <a:xfrm>
                <a:off x="3358662" y="1690131"/>
                <a:ext cx="325316" cy="0"/>
              </a:xfrm>
              <a:prstGeom prst="straightConnector1">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CF8E3EC4-179B-42BF-9844-61A8FD98F28F}"/>
                  </a:ext>
                </a:extLst>
              </p:cNvPr>
              <p:cNvCxnSpPr>
                <a:cxnSpLocks/>
              </p:cNvCxnSpPr>
              <p:nvPr/>
            </p:nvCxnSpPr>
            <p:spPr>
              <a:xfrm>
                <a:off x="3358662" y="1977004"/>
                <a:ext cx="325316" cy="0"/>
              </a:xfrm>
              <a:prstGeom prst="straightConnector1">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76" name="Group 75">
            <a:extLst>
              <a:ext uri="{FF2B5EF4-FFF2-40B4-BE49-F238E27FC236}">
                <a16:creationId xmlns:a16="http://schemas.microsoft.com/office/drawing/2014/main" id="{63B6A571-74FD-4656-A205-11F291DF368D}"/>
              </a:ext>
            </a:extLst>
          </p:cNvPr>
          <p:cNvGrpSpPr/>
          <p:nvPr/>
        </p:nvGrpSpPr>
        <p:grpSpPr>
          <a:xfrm>
            <a:off x="3059722" y="5428015"/>
            <a:ext cx="664306" cy="465553"/>
            <a:chOff x="3050932" y="3429000"/>
            <a:chExt cx="664306" cy="465553"/>
          </a:xfrm>
        </p:grpSpPr>
        <p:cxnSp>
          <p:nvCxnSpPr>
            <p:cNvPr id="64" name="Straight Connector 63">
              <a:extLst>
                <a:ext uri="{FF2B5EF4-FFF2-40B4-BE49-F238E27FC236}">
                  <a16:creationId xmlns:a16="http://schemas.microsoft.com/office/drawing/2014/main" id="{2DB75A31-74D3-44B7-BBDB-AD1E079EBD3D}"/>
                </a:ext>
              </a:extLst>
            </p:cNvPr>
            <p:cNvCxnSpPr>
              <a:cxnSpLocks/>
            </p:cNvCxnSpPr>
            <p:nvPr/>
          </p:nvCxnSpPr>
          <p:spPr>
            <a:xfrm>
              <a:off x="3358661" y="3429000"/>
              <a:ext cx="0" cy="465553"/>
            </a:xfrm>
            <a:prstGeom prst="line">
              <a:avLst/>
            </a:prstGeom>
            <a:ln>
              <a:solidFill>
                <a:srgbClr val="9954CC"/>
              </a:solidFill>
            </a:ln>
          </p:spPr>
          <p:style>
            <a:lnRef idx="3">
              <a:schemeClr val="accent1"/>
            </a:lnRef>
            <a:fillRef idx="0">
              <a:schemeClr val="accent1"/>
            </a:fillRef>
            <a:effectRef idx="2">
              <a:schemeClr val="accent1"/>
            </a:effectRef>
            <a:fontRef idx="minor">
              <a:schemeClr val="tx1"/>
            </a:fontRef>
          </p:style>
        </p:cxnSp>
        <p:cxnSp>
          <p:nvCxnSpPr>
            <p:cNvPr id="67" name="Straight Connector 66">
              <a:extLst>
                <a:ext uri="{FF2B5EF4-FFF2-40B4-BE49-F238E27FC236}">
                  <a16:creationId xmlns:a16="http://schemas.microsoft.com/office/drawing/2014/main" id="{50FA7119-A8A1-4A5A-8914-749D2D9FF3F7}"/>
                </a:ext>
              </a:extLst>
            </p:cNvPr>
            <p:cNvCxnSpPr>
              <a:cxnSpLocks/>
            </p:cNvCxnSpPr>
            <p:nvPr/>
          </p:nvCxnSpPr>
          <p:spPr>
            <a:xfrm>
              <a:off x="3050932" y="3660064"/>
              <a:ext cx="307729" cy="0"/>
            </a:xfrm>
            <a:prstGeom prst="line">
              <a:avLst/>
            </a:prstGeom>
            <a:ln>
              <a:solidFill>
                <a:srgbClr val="9954CC"/>
              </a:solidFill>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D388848-7A35-40C7-939D-A7C0F8406F43}"/>
                </a:ext>
              </a:extLst>
            </p:cNvPr>
            <p:cNvCxnSpPr>
              <a:cxnSpLocks/>
            </p:cNvCxnSpPr>
            <p:nvPr/>
          </p:nvCxnSpPr>
          <p:spPr>
            <a:xfrm>
              <a:off x="3358661" y="3429000"/>
              <a:ext cx="356577" cy="0"/>
            </a:xfrm>
            <a:prstGeom prst="straightConnector1">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56BD2F3D-32B5-45F4-AD1A-53C8E680706C}"/>
                </a:ext>
              </a:extLst>
            </p:cNvPr>
            <p:cNvCxnSpPr>
              <a:cxnSpLocks/>
            </p:cNvCxnSpPr>
            <p:nvPr/>
          </p:nvCxnSpPr>
          <p:spPr>
            <a:xfrm>
              <a:off x="3358661" y="3894553"/>
              <a:ext cx="356577" cy="0"/>
            </a:xfrm>
            <a:prstGeom prst="straightConnector1">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a:extLst>
              <a:ext uri="{FF2B5EF4-FFF2-40B4-BE49-F238E27FC236}">
                <a16:creationId xmlns:a16="http://schemas.microsoft.com/office/drawing/2014/main" id="{5A426851-3506-4E10-8FBB-60091973CE2A}"/>
              </a:ext>
            </a:extLst>
          </p:cNvPr>
          <p:cNvGrpSpPr/>
          <p:nvPr/>
        </p:nvGrpSpPr>
        <p:grpSpPr>
          <a:xfrm>
            <a:off x="3050932" y="4426218"/>
            <a:ext cx="664306" cy="465553"/>
            <a:chOff x="3050932" y="3429000"/>
            <a:chExt cx="664306" cy="465553"/>
          </a:xfrm>
        </p:grpSpPr>
        <p:cxnSp>
          <p:nvCxnSpPr>
            <p:cNvPr id="78" name="Straight Connector 77">
              <a:extLst>
                <a:ext uri="{FF2B5EF4-FFF2-40B4-BE49-F238E27FC236}">
                  <a16:creationId xmlns:a16="http://schemas.microsoft.com/office/drawing/2014/main" id="{322BF0F9-D0A2-45EE-9D44-84163830B161}"/>
                </a:ext>
              </a:extLst>
            </p:cNvPr>
            <p:cNvCxnSpPr>
              <a:cxnSpLocks/>
            </p:cNvCxnSpPr>
            <p:nvPr/>
          </p:nvCxnSpPr>
          <p:spPr>
            <a:xfrm>
              <a:off x="3358661" y="3429000"/>
              <a:ext cx="0" cy="465553"/>
            </a:xfrm>
            <a:prstGeom prst="line">
              <a:avLst/>
            </a:prstGeom>
            <a:ln>
              <a:solidFill>
                <a:srgbClr val="FE9D32"/>
              </a:solidFill>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91211F81-C9A9-4D3C-B3DD-B36556E53906}"/>
                </a:ext>
              </a:extLst>
            </p:cNvPr>
            <p:cNvCxnSpPr>
              <a:cxnSpLocks/>
            </p:cNvCxnSpPr>
            <p:nvPr/>
          </p:nvCxnSpPr>
          <p:spPr>
            <a:xfrm>
              <a:off x="3050932" y="3660064"/>
              <a:ext cx="307729" cy="0"/>
            </a:xfrm>
            <a:prstGeom prst="line">
              <a:avLst/>
            </a:prstGeom>
            <a:ln>
              <a:solidFill>
                <a:srgbClr val="FE9D32"/>
              </a:solidFill>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A241969D-D32A-403C-9F66-2C79FEC584D4}"/>
                </a:ext>
              </a:extLst>
            </p:cNvPr>
            <p:cNvCxnSpPr>
              <a:cxnSpLocks/>
            </p:cNvCxnSpPr>
            <p:nvPr/>
          </p:nvCxnSpPr>
          <p:spPr>
            <a:xfrm>
              <a:off x="3358661" y="3429000"/>
              <a:ext cx="356577" cy="0"/>
            </a:xfrm>
            <a:prstGeom prst="straightConnector1">
              <a:avLst/>
            </a:prstGeom>
            <a:ln>
              <a:solidFill>
                <a:srgbClr val="FE9D32"/>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F3B8CACE-C1A9-40C8-B4DA-4C8BEB692AD0}"/>
                </a:ext>
              </a:extLst>
            </p:cNvPr>
            <p:cNvCxnSpPr>
              <a:cxnSpLocks/>
            </p:cNvCxnSpPr>
            <p:nvPr/>
          </p:nvCxnSpPr>
          <p:spPr>
            <a:xfrm>
              <a:off x="3358661" y="3894553"/>
              <a:ext cx="356577" cy="0"/>
            </a:xfrm>
            <a:prstGeom prst="straightConnector1">
              <a:avLst/>
            </a:prstGeom>
            <a:ln>
              <a:solidFill>
                <a:srgbClr val="FE9D32"/>
              </a:solidFill>
              <a:tailEnd type="triangle"/>
            </a:ln>
          </p:spPr>
          <p:style>
            <a:lnRef idx="3">
              <a:schemeClr val="accent1"/>
            </a:lnRef>
            <a:fillRef idx="0">
              <a:schemeClr val="accent1"/>
            </a:fillRef>
            <a:effectRef idx="2">
              <a:schemeClr val="accent1"/>
            </a:effectRef>
            <a:fontRef idx="minor">
              <a:schemeClr val="tx1"/>
            </a:fontRef>
          </p:style>
        </p:cxnSp>
      </p:grpSp>
      <p:grpSp>
        <p:nvGrpSpPr>
          <p:cNvPr id="82" name="Group 81">
            <a:extLst>
              <a:ext uri="{FF2B5EF4-FFF2-40B4-BE49-F238E27FC236}">
                <a16:creationId xmlns:a16="http://schemas.microsoft.com/office/drawing/2014/main" id="{7FD64725-575E-4500-A904-D71A88F33BE1}"/>
              </a:ext>
            </a:extLst>
          </p:cNvPr>
          <p:cNvGrpSpPr/>
          <p:nvPr/>
        </p:nvGrpSpPr>
        <p:grpSpPr>
          <a:xfrm>
            <a:off x="3050932" y="3432535"/>
            <a:ext cx="664306" cy="465553"/>
            <a:chOff x="3050932" y="3429000"/>
            <a:chExt cx="664306" cy="465553"/>
          </a:xfrm>
        </p:grpSpPr>
        <p:cxnSp>
          <p:nvCxnSpPr>
            <p:cNvPr id="83" name="Straight Connector 82">
              <a:extLst>
                <a:ext uri="{FF2B5EF4-FFF2-40B4-BE49-F238E27FC236}">
                  <a16:creationId xmlns:a16="http://schemas.microsoft.com/office/drawing/2014/main" id="{1150B6CA-AF37-4AA5-B56E-FA6D2F136B08}"/>
                </a:ext>
              </a:extLst>
            </p:cNvPr>
            <p:cNvCxnSpPr>
              <a:cxnSpLocks/>
            </p:cNvCxnSpPr>
            <p:nvPr/>
          </p:nvCxnSpPr>
          <p:spPr>
            <a:xfrm>
              <a:off x="3358661" y="3429000"/>
              <a:ext cx="0" cy="465553"/>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84" name="Straight Connector 83">
              <a:extLst>
                <a:ext uri="{FF2B5EF4-FFF2-40B4-BE49-F238E27FC236}">
                  <a16:creationId xmlns:a16="http://schemas.microsoft.com/office/drawing/2014/main" id="{EE91FDC9-3F15-4CFB-95CF-9010B7792C31}"/>
                </a:ext>
              </a:extLst>
            </p:cNvPr>
            <p:cNvCxnSpPr>
              <a:cxnSpLocks/>
            </p:cNvCxnSpPr>
            <p:nvPr/>
          </p:nvCxnSpPr>
          <p:spPr>
            <a:xfrm>
              <a:off x="3050932" y="3660064"/>
              <a:ext cx="307729"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174D8797-CCAF-4C24-A224-6984934A4CDD}"/>
                </a:ext>
              </a:extLst>
            </p:cNvPr>
            <p:cNvCxnSpPr>
              <a:cxnSpLocks/>
            </p:cNvCxnSpPr>
            <p:nvPr/>
          </p:nvCxnSpPr>
          <p:spPr>
            <a:xfrm>
              <a:off x="3358661" y="3429000"/>
              <a:ext cx="356577"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A8BCB2D6-4937-483D-B87D-5A80DA27A267}"/>
                </a:ext>
              </a:extLst>
            </p:cNvPr>
            <p:cNvCxnSpPr>
              <a:cxnSpLocks/>
            </p:cNvCxnSpPr>
            <p:nvPr/>
          </p:nvCxnSpPr>
          <p:spPr>
            <a:xfrm>
              <a:off x="3358661" y="3894553"/>
              <a:ext cx="356577"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grpSp>
      <p:sp>
        <p:nvSpPr>
          <p:cNvPr id="87" name="Rectangle 86">
            <a:extLst>
              <a:ext uri="{FF2B5EF4-FFF2-40B4-BE49-F238E27FC236}">
                <a16:creationId xmlns:a16="http://schemas.microsoft.com/office/drawing/2014/main" id="{7135C1B3-1F31-460A-8876-AD1A64FEA605}"/>
              </a:ext>
            </a:extLst>
          </p:cNvPr>
          <p:cNvSpPr/>
          <p:nvPr/>
        </p:nvSpPr>
        <p:spPr>
          <a:xfrm>
            <a:off x="9249508" y="1374670"/>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Adıgözəlov Natiq</a:t>
            </a:r>
            <a:endParaRPr lang="en-US" dirty="0"/>
          </a:p>
        </p:txBody>
      </p:sp>
      <p:sp>
        <p:nvSpPr>
          <p:cNvPr id="88" name="Rectangle 87">
            <a:extLst>
              <a:ext uri="{FF2B5EF4-FFF2-40B4-BE49-F238E27FC236}">
                <a16:creationId xmlns:a16="http://schemas.microsoft.com/office/drawing/2014/main" id="{77F43AB7-373A-4514-9791-2423A742F97A}"/>
              </a:ext>
            </a:extLst>
          </p:cNvPr>
          <p:cNvSpPr/>
          <p:nvPr/>
        </p:nvSpPr>
        <p:spPr>
          <a:xfrm>
            <a:off x="9249508" y="1967985"/>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Əliyeva Leyla</a:t>
            </a:r>
            <a:endParaRPr lang="en-US" dirty="0"/>
          </a:p>
        </p:txBody>
      </p:sp>
      <p:sp>
        <p:nvSpPr>
          <p:cNvPr id="89" name="Rectangle 88">
            <a:extLst>
              <a:ext uri="{FF2B5EF4-FFF2-40B4-BE49-F238E27FC236}">
                <a16:creationId xmlns:a16="http://schemas.microsoft.com/office/drawing/2014/main" id="{D6DE33F9-3F90-4DF9-AAA9-C4C5E9EA8FBF}"/>
              </a:ext>
            </a:extLst>
          </p:cNvPr>
          <p:cNvSpPr/>
          <p:nvPr/>
        </p:nvSpPr>
        <p:spPr>
          <a:xfrm>
            <a:off x="9249508" y="2556855"/>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Əlizadə Calal</a:t>
            </a:r>
            <a:endParaRPr lang="en-US" dirty="0"/>
          </a:p>
        </p:txBody>
      </p:sp>
      <p:sp>
        <p:nvSpPr>
          <p:cNvPr id="90" name="Rectangle 89">
            <a:extLst>
              <a:ext uri="{FF2B5EF4-FFF2-40B4-BE49-F238E27FC236}">
                <a16:creationId xmlns:a16="http://schemas.microsoft.com/office/drawing/2014/main" id="{8AA28A77-285B-48A0-9CF7-0D4028D9650C}"/>
              </a:ext>
            </a:extLst>
          </p:cNvPr>
          <p:cNvSpPr/>
          <p:nvPr/>
        </p:nvSpPr>
        <p:spPr>
          <a:xfrm>
            <a:off x="9249508" y="3144732"/>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Əsgərov Kamran</a:t>
            </a:r>
            <a:endParaRPr lang="en-US" dirty="0"/>
          </a:p>
        </p:txBody>
      </p:sp>
      <p:sp>
        <p:nvSpPr>
          <p:cNvPr id="91" name="Rectangle 90">
            <a:extLst>
              <a:ext uri="{FF2B5EF4-FFF2-40B4-BE49-F238E27FC236}">
                <a16:creationId xmlns:a16="http://schemas.microsoft.com/office/drawing/2014/main" id="{B514163E-FBD2-4AA9-98AF-E95A65685B3D}"/>
              </a:ext>
            </a:extLst>
          </p:cNvPr>
          <p:cNvSpPr/>
          <p:nvPr/>
        </p:nvSpPr>
        <p:spPr>
          <a:xfrm>
            <a:off x="9249508" y="3732609"/>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İmanov Asim</a:t>
            </a:r>
            <a:endParaRPr lang="en-US" dirty="0"/>
          </a:p>
        </p:txBody>
      </p:sp>
      <p:sp>
        <p:nvSpPr>
          <p:cNvPr id="92" name="Rectangle 91">
            <a:extLst>
              <a:ext uri="{FF2B5EF4-FFF2-40B4-BE49-F238E27FC236}">
                <a16:creationId xmlns:a16="http://schemas.microsoft.com/office/drawing/2014/main" id="{762792CB-E5A0-4B8E-BE1C-0846316517E5}"/>
              </a:ext>
            </a:extLst>
          </p:cNvPr>
          <p:cNvSpPr/>
          <p:nvPr/>
        </p:nvSpPr>
        <p:spPr>
          <a:xfrm>
            <a:off x="9249508" y="4323164"/>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Kalyayev Timur</a:t>
            </a:r>
            <a:endParaRPr lang="en-US" dirty="0"/>
          </a:p>
        </p:txBody>
      </p:sp>
      <p:sp>
        <p:nvSpPr>
          <p:cNvPr id="93" name="Rectangle 92">
            <a:extLst>
              <a:ext uri="{FF2B5EF4-FFF2-40B4-BE49-F238E27FC236}">
                <a16:creationId xmlns:a16="http://schemas.microsoft.com/office/drawing/2014/main" id="{F239AB1B-2362-4289-A3F6-4489AAEC008C}"/>
              </a:ext>
            </a:extLst>
          </p:cNvPr>
          <p:cNvSpPr/>
          <p:nvPr/>
        </p:nvSpPr>
        <p:spPr>
          <a:xfrm>
            <a:off x="9249507" y="4906101"/>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Mikayılov Kamran</a:t>
            </a:r>
            <a:endParaRPr lang="en-US" dirty="0"/>
          </a:p>
        </p:txBody>
      </p:sp>
      <p:sp>
        <p:nvSpPr>
          <p:cNvPr id="94" name="Rectangle 93">
            <a:extLst>
              <a:ext uri="{FF2B5EF4-FFF2-40B4-BE49-F238E27FC236}">
                <a16:creationId xmlns:a16="http://schemas.microsoft.com/office/drawing/2014/main" id="{A2AC69AE-340E-4D51-B52B-61E632644E94}"/>
              </a:ext>
            </a:extLst>
          </p:cNvPr>
          <p:cNvSpPr/>
          <p:nvPr/>
        </p:nvSpPr>
        <p:spPr>
          <a:xfrm>
            <a:off x="9249507" y="5499334"/>
            <a:ext cx="2458915" cy="453782"/>
          </a:xfrm>
          <a:prstGeom prst="rect">
            <a:avLst/>
          </a:prstGeom>
          <a:solidFill>
            <a:srgbClr val="07D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Payızov Emin</a:t>
            </a:r>
            <a:endParaRPr lang="en-US" dirty="0"/>
          </a:p>
        </p:txBody>
      </p:sp>
      <p:cxnSp>
        <p:nvCxnSpPr>
          <p:cNvPr id="96" name="Connector: Elbow 95">
            <a:extLst>
              <a:ext uri="{FF2B5EF4-FFF2-40B4-BE49-F238E27FC236}">
                <a16:creationId xmlns:a16="http://schemas.microsoft.com/office/drawing/2014/main" id="{918E6F0A-E6F0-495A-B7AF-D2861B44B63B}"/>
              </a:ext>
            </a:extLst>
          </p:cNvPr>
          <p:cNvCxnSpPr>
            <a:cxnSpLocks/>
            <a:stCxn id="92" idx="1"/>
            <a:endCxn id="42" idx="3"/>
          </p:cNvCxnSpPr>
          <p:nvPr/>
        </p:nvCxnSpPr>
        <p:spPr>
          <a:xfrm rot="10800000">
            <a:off x="6765192" y="2671869"/>
            <a:ext cx="2484316" cy="1878186"/>
          </a:xfrm>
          <a:prstGeom prst="bentConnector3">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99" name="Connector: Elbow 98">
            <a:extLst>
              <a:ext uri="{FF2B5EF4-FFF2-40B4-BE49-F238E27FC236}">
                <a16:creationId xmlns:a16="http://schemas.microsoft.com/office/drawing/2014/main" id="{76C0C70D-9E28-4276-AB1B-70FB4A43D6D4}"/>
              </a:ext>
            </a:extLst>
          </p:cNvPr>
          <p:cNvCxnSpPr>
            <a:cxnSpLocks/>
            <a:endCxn id="43" idx="3"/>
          </p:cNvCxnSpPr>
          <p:nvPr/>
        </p:nvCxnSpPr>
        <p:spPr>
          <a:xfrm rot="10800000">
            <a:off x="6765193" y="1674061"/>
            <a:ext cx="2484317" cy="997811"/>
          </a:xfrm>
          <a:prstGeom prst="bentConnector3">
            <a:avLst>
              <a:gd name="adj1" fmla="val 41506"/>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05" name="Connector: Elbow 104">
            <a:extLst>
              <a:ext uri="{FF2B5EF4-FFF2-40B4-BE49-F238E27FC236}">
                <a16:creationId xmlns:a16="http://schemas.microsoft.com/office/drawing/2014/main" id="{577B5C2D-7A02-4056-BB66-7BD8B7E316EF}"/>
              </a:ext>
            </a:extLst>
          </p:cNvPr>
          <p:cNvCxnSpPr>
            <a:cxnSpLocks/>
            <a:stCxn id="89" idx="1"/>
          </p:cNvCxnSpPr>
          <p:nvPr/>
        </p:nvCxnSpPr>
        <p:spPr>
          <a:xfrm rot="10800000" flipV="1">
            <a:off x="6765192" y="2783746"/>
            <a:ext cx="2484316" cy="645254"/>
          </a:xfrm>
          <a:prstGeom prst="bentConnector3">
            <a:avLst>
              <a:gd name="adj1" fmla="val 41860"/>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Connector: Elbow 118">
            <a:extLst>
              <a:ext uri="{FF2B5EF4-FFF2-40B4-BE49-F238E27FC236}">
                <a16:creationId xmlns:a16="http://schemas.microsoft.com/office/drawing/2014/main" id="{635A62B0-0DAE-483E-96C5-11D6A54C0BE3}"/>
              </a:ext>
            </a:extLst>
          </p:cNvPr>
          <p:cNvCxnSpPr>
            <a:cxnSpLocks/>
            <a:stCxn id="87" idx="1"/>
          </p:cNvCxnSpPr>
          <p:nvPr/>
        </p:nvCxnSpPr>
        <p:spPr>
          <a:xfrm rot="10800000" flipV="1">
            <a:off x="6765192" y="1601560"/>
            <a:ext cx="2484316" cy="2296527"/>
          </a:xfrm>
          <a:prstGeom prst="bentConnector3">
            <a:avLst>
              <a:gd name="adj1" fmla="val 34074"/>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123" name="Connector: Elbow 122">
            <a:extLst>
              <a:ext uri="{FF2B5EF4-FFF2-40B4-BE49-F238E27FC236}">
                <a16:creationId xmlns:a16="http://schemas.microsoft.com/office/drawing/2014/main" id="{C6E66303-45C0-4DD4-84EF-C2FE25D1B9C4}"/>
              </a:ext>
            </a:extLst>
          </p:cNvPr>
          <p:cNvCxnSpPr>
            <a:cxnSpLocks/>
            <a:stCxn id="94" idx="1"/>
          </p:cNvCxnSpPr>
          <p:nvPr/>
        </p:nvCxnSpPr>
        <p:spPr>
          <a:xfrm rot="10800000">
            <a:off x="6765193" y="4426219"/>
            <a:ext cx="2484315" cy="1300007"/>
          </a:xfrm>
          <a:prstGeom prst="bentConnector3">
            <a:avLst>
              <a:gd name="adj1" fmla="val 58848"/>
            </a:avLst>
          </a:prstGeom>
          <a:ln>
            <a:solidFill>
              <a:srgbClr val="FE9D32"/>
            </a:solidFill>
            <a:tailEnd type="triangle"/>
          </a:ln>
        </p:spPr>
        <p:style>
          <a:lnRef idx="3">
            <a:schemeClr val="accent1"/>
          </a:lnRef>
          <a:fillRef idx="0">
            <a:schemeClr val="accent1"/>
          </a:fillRef>
          <a:effectRef idx="2">
            <a:schemeClr val="accent1"/>
          </a:effectRef>
          <a:fontRef idx="minor">
            <a:schemeClr val="tx1"/>
          </a:fontRef>
        </p:style>
      </p:cxnSp>
      <p:cxnSp>
        <p:nvCxnSpPr>
          <p:cNvPr id="127" name="Connector: Elbow 126">
            <a:extLst>
              <a:ext uri="{FF2B5EF4-FFF2-40B4-BE49-F238E27FC236}">
                <a16:creationId xmlns:a16="http://schemas.microsoft.com/office/drawing/2014/main" id="{0436A826-AE70-4D10-8904-FC697BA41977}"/>
              </a:ext>
            </a:extLst>
          </p:cNvPr>
          <p:cNvCxnSpPr>
            <a:cxnSpLocks/>
            <a:stCxn id="93" idx="1"/>
          </p:cNvCxnSpPr>
          <p:nvPr/>
        </p:nvCxnSpPr>
        <p:spPr>
          <a:xfrm rot="10800000">
            <a:off x="6765193" y="2963448"/>
            <a:ext cx="2484315" cy="2169545"/>
          </a:xfrm>
          <a:prstGeom prst="bentConnector3">
            <a:avLst>
              <a:gd name="adj1" fmla="val 68050"/>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134" name="Connector: Elbow 133">
            <a:extLst>
              <a:ext uri="{FF2B5EF4-FFF2-40B4-BE49-F238E27FC236}">
                <a16:creationId xmlns:a16="http://schemas.microsoft.com/office/drawing/2014/main" id="{A38A4DEC-4EB7-49E9-909A-02AE0D32C94E}"/>
              </a:ext>
            </a:extLst>
          </p:cNvPr>
          <p:cNvCxnSpPr>
            <a:cxnSpLocks/>
          </p:cNvCxnSpPr>
          <p:nvPr/>
        </p:nvCxnSpPr>
        <p:spPr>
          <a:xfrm rot="10800000" flipV="1">
            <a:off x="6765193" y="4657281"/>
            <a:ext cx="2484315" cy="842051"/>
          </a:xfrm>
          <a:prstGeom prst="bentConnector3">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cxnSp>
        <p:nvCxnSpPr>
          <p:cNvPr id="139" name="Connector: Elbow 138">
            <a:extLst>
              <a:ext uri="{FF2B5EF4-FFF2-40B4-BE49-F238E27FC236}">
                <a16:creationId xmlns:a16="http://schemas.microsoft.com/office/drawing/2014/main" id="{B5F2E3E7-4759-405E-932B-59D54C26FED0}"/>
              </a:ext>
            </a:extLst>
          </p:cNvPr>
          <p:cNvCxnSpPr>
            <a:cxnSpLocks/>
            <a:stCxn id="88" idx="1"/>
          </p:cNvCxnSpPr>
          <p:nvPr/>
        </p:nvCxnSpPr>
        <p:spPr>
          <a:xfrm rot="10800000">
            <a:off x="6765192" y="1766908"/>
            <a:ext cx="2484316" cy="427968"/>
          </a:xfrm>
          <a:prstGeom prst="bentConnector3">
            <a:avLst>
              <a:gd name="adj1" fmla="val 25934"/>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59" name="Connector: Elbow 158">
            <a:extLst>
              <a:ext uri="{FF2B5EF4-FFF2-40B4-BE49-F238E27FC236}">
                <a16:creationId xmlns:a16="http://schemas.microsoft.com/office/drawing/2014/main" id="{3C575DE0-A549-4AD7-A39C-4E602F04CEF9}"/>
              </a:ext>
            </a:extLst>
          </p:cNvPr>
          <p:cNvCxnSpPr>
            <a:cxnSpLocks/>
          </p:cNvCxnSpPr>
          <p:nvPr/>
        </p:nvCxnSpPr>
        <p:spPr>
          <a:xfrm rot="10800000" flipV="1">
            <a:off x="6765192" y="4003459"/>
            <a:ext cx="2484316" cy="932271"/>
          </a:xfrm>
          <a:prstGeom prst="bentConnector3">
            <a:avLst>
              <a:gd name="adj1" fmla="val 38321"/>
            </a:avLst>
          </a:prstGeom>
          <a:ln>
            <a:solidFill>
              <a:srgbClr val="FE9D32"/>
            </a:solidFill>
            <a:tailEnd type="triangle"/>
          </a:ln>
        </p:spPr>
        <p:style>
          <a:lnRef idx="3">
            <a:schemeClr val="accent1"/>
          </a:lnRef>
          <a:fillRef idx="0">
            <a:schemeClr val="accent1"/>
          </a:fillRef>
          <a:effectRef idx="2">
            <a:schemeClr val="accent1"/>
          </a:effectRef>
          <a:fontRef idx="minor">
            <a:schemeClr val="tx1"/>
          </a:fontRef>
        </p:style>
      </p:cxnSp>
      <p:cxnSp>
        <p:nvCxnSpPr>
          <p:cNvPr id="163" name="Connector: Elbow 162">
            <a:extLst>
              <a:ext uri="{FF2B5EF4-FFF2-40B4-BE49-F238E27FC236}">
                <a16:creationId xmlns:a16="http://schemas.microsoft.com/office/drawing/2014/main" id="{3D0C9F6C-9F8D-42EB-914B-4625E844EB94}"/>
              </a:ext>
            </a:extLst>
          </p:cNvPr>
          <p:cNvCxnSpPr>
            <a:cxnSpLocks/>
          </p:cNvCxnSpPr>
          <p:nvPr/>
        </p:nvCxnSpPr>
        <p:spPr>
          <a:xfrm rot="10800000">
            <a:off x="6765193" y="1977004"/>
            <a:ext cx="2484317" cy="1847652"/>
          </a:xfrm>
          <a:prstGeom prst="bentConnector3">
            <a:avLst>
              <a:gd name="adj1" fmla="val 58140"/>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69" name="Connector: Elbow 168">
            <a:extLst>
              <a:ext uri="{FF2B5EF4-FFF2-40B4-BE49-F238E27FC236}">
                <a16:creationId xmlns:a16="http://schemas.microsoft.com/office/drawing/2014/main" id="{166571AB-EB53-4407-9CF5-2AB8BC4E96E7}"/>
              </a:ext>
            </a:extLst>
          </p:cNvPr>
          <p:cNvCxnSpPr>
            <a:cxnSpLocks/>
          </p:cNvCxnSpPr>
          <p:nvPr/>
        </p:nvCxnSpPr>
        <p:spPr>
          <a:xfrm rot="10800000">
            <a:off x="6765193" y="3565735"/>
            <a:ext cx="2484315" cy="2253805"/>
          </a:xfrm>
          <a:prstGeom prst="bentConnector3">
            <a:avLst>
              <a:gd name="adj1" fmla="val 72297"/>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grpSp>
        <p:nvGrpSpPr>
          <p:cNvPr id="192" name="Group 191">
            <a:extLst>
              <a:ext uri="{FF2B5EF4-FFF2-40B4-BE49-F238E27FC236}">
                <a16:creationId xmlns:a16="http://schemas.microsoft.com/office/drawing/2014/main" id="{3B955A9E-D020-43B0-8853-EBC94DA452E2}"/>
              </a:ext>
            </a:extLst>
          </p:cNvPr>
          <p:cNvGrpSpPr/>
          <p:nvPr/>
        </p:nvGrpSpPr>
        <p:grpSpPr>
          <a:xfrm>
            <a:off x="6765192" y="3517833"/>
            <a:ext cx="2484315" cy="2435283"/>
            <a:chOff x="6765192" y="3517833"/>
            <a:chExt cx="2484315" cy="2435283"/>
          </a:xfrm>
        </p:grpSpPr>
        <p:cxnSp>
          <p:nvCxnSpPr>
            <p:cNvPr id="181" name="Straight Connector 180">
              <a:extLst>
                <a:ext uri="{FF2B5EF4-FFF2-40B4-BE49-F238E27FC236}">
                  <a16:creationId xmlns:a16="http://schemas.microsoft.com/office/drawing/2014/main" id="{B6B0932E-8015-48CF-A15F-8E28F9204659}"/>
                </a:ext>
              </a:extLst>
            </p:cNvPr>
            <p:cNvCxnSpPr>
              <a:cxnSpLocks/>
            </p:cNvCxnSpPr>
            <p:nvPr/>
          </p:nvCxnSpPr>
          <p:spPr>
            <a:xfrm flipH="1">
              <a:off x="8915400" y="3517833"/>
              <a:ext cx="334107" cy="0"/>
            </a:xfrm>
            <a:prstGeom prst="line">
              <a:avLst/>
            </a:prstGeom>
            <a:ln>
              <a:solidFill>
                <a:srgbClr val="9954CC"/>
              </a:solidFill>
            </a:ln>
          </p:spPr>
          <p:style>
            <a:lnRef idx="3">
              <a:schemeClr val="accent1"/>
            </a:lnRef>
            <a:fillRef idx="0">
              <a:schemeClr val="accent1"/>
            </a:fillRef>
            <a:effectRef idx="2">
              <a:schemeClr val="accent1"/>
            </a:effectRef>
            <a:fontRef idx="minor">
              <a:schemeClr val="tx1"/>
            </a:fontRef>
          </p:style>
        </p:cxnSp>
        <p:cxnSp>
          <p:nvCxnSpPr>
            <p:cNvPr id="185" name="Straight Connector 184">
              <a:extLst>
                <a:ext uri="{FF2B5EF4-FFF2-40B4-BE49-F238E27FC236}">
                  <a16:creationId xmlns:a16="http://schemas.microsoft.com/office/drawing/2014/main" id="{5CEC73B0-3D83-4F67-ADA7-6821E1161672}"/>
                </a:ext>
              </a:extLst>
            </p:cNvPr>
            <p:cNvCxnSpPr>
              <a:cxnSpLocks/>
            </p:cNvCxnSpPr>
            <p:nvPr/>
          </p:nvCxnSpPr>
          <p:spPr>
            <a:xfrm>
              <a:off x="8915400" y="3517833"/>
              <a:ext cx="0" cy="2435283"/>
            </a:xfrm>
            <a:prstGeom prst="line">
              <a:avLst/>
            </a:prstGeom>
            <a:ln>
              <a:solidFill>
                <a:srgbClr val="9954CC"/>
              </a:solidFill>
            </a:ln>
          </p:spPr>
          <p:style>
            <a:lnRef idx="3">
              <a:schemeClr val="accent1"/>
            </a:lnRef>
            <a:fillRef idx="0">
              <a:schemeClr val="accent1"/>
            </a:fillRef>
            <a:effectRef idx="2">
              <a:schemeClr val="accent1"/>
            </a:effectRef>
            <a:fontRef idx="minor">
              <a:schemeClr val="tx1"/>
            </a:fontRef>
          </p:style>
        </p:cxnSp>
        <p:cxnSp>
          <p:nvCxnSpPr>
            <p:cNvPr id="190" name="Straight Arrow Connector 189">
              <a:extLst>
                <a:ext uri="{FF2B5EF4-FFF2-40B4-BE49-F238E27FC236}">
                  <a16:creationId xmlns:a16="http://schemas.microsoft.com/office/drawing/2014/main" id="{38B0785A-B67D-4CAF-AD26-5EC07CB1B921}"/>
                </a:ext>
              </a:extLst>
            </p:cNvPr>
            <p:cNvCxnSpPr>
              <a:cxnSpLocks/>
            </p:cNvCxnSpPr>
            <p:nvPr/>
          </p:nvCxnSpPr>
          <p:spPr>
            <a:xfrm flipH="1">
              <a:off x="6765192" y="5953116"/>
              <a:ext cx="2150208" cy="0"/>
            </a:xfrm>
            <a:prstGeom prst="straightConnector1">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grpSp>
      <p:cxnSp>
        <p:nvCxnSpPr>
          <p:cNvPr id="194" name="Connector: Elbow 193">
            <a:extLst>
              <a:ext uri="{FF2B5EF4-FFF2-40B4-BE49-F238E27FC236}">
                <a16:creationId xmlns:a16="http://schemas.microsoft.com/office/drawing/2014/main" id="{275FBEE2-FD00-4A06-9775-AF59C5F4CD92}"/>
              </a:ext>
            </a:extLst>
          </p:cNvPr>
          <p:cNvCxnSpPr>
            <a:cxnSpLocks/>
            <a:stCxn id="90" idx="1"/>
          </p:cNvCxnSpPr>
          <p:nvPr/>
        </p:nvCxnSpPr>
        <p:spPr>
          <a:xfrm rot="10800000" flipV="1">
            <a:off x="6765192" y="3371622"/>
            <a:ext cx="2484316" cy="1971559"/>
          </a:xfrm>
          <a:prstGeom prst="bentConnector3">
            <a:avLst>
              <a:gd name="adj1" fmla="val 26996"/>
            </a:avLst>
          </a:prstGeom>
          <a:ln>
            <a:solidFill>
              <a:srgbClr val="9954CC"/>
            </a:solidFill>
            <a:tailEnd type="triangle"/>
          </a:ln>
        </p:spPr>
        <p:style>
          <a:lnRef idx="3">
            <a:schemeClr val="accent1"/>
          </a:lnRef>
          <a:fillRef idx="0">
            <a:schemeClr val="accent1"/>
          </a:fillRef>
          <a:effectRef idx="2">
            <a:schemeClr val="accent1"/>
          </a:effectRef>
          <a:fontRef idx="minor">
            <a:schemeClr val="tx1"/>
          </a:fontRef>
        </p:style>
      </p:cxnSp>
      <p:cxnSp>
        <p:nvCxnSpPr>
          <p:cNvPr id="198" name="Connector: Elbow 197">
            <a:extLst>
              <a:ext uri="{FF2B5EF4-FFF2-40B4-BE49-F238E27FC236}">
                <a16:creationId xmlns:a16="http://schemas.microsoft.com/office/drawing/2014/main" id="{F9ABCBE3-083C-4898-BAF5-819138384442}"/>
              </a:ext>
            </a:extLst>
          </p:cNvPr>
          <p:cNvCxnSpPr>
            <a:cxnSpLocks/>
          </p:cNvCxnSpPr>
          <p:nvPr/>
        </p:nvCxnSpPr>
        <p:spPr>
          <a:xfrm rot="10800000">
            <a:off x="6765193" y="2399172"/>
            <a:ext cx="2484315" cy="792519"/>
          </a:xfrm>
          <a:prstGeom prst="bentConnector3">
            <a:avLst>
              <a:gd name="adj1" fmla="val 26642"/>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cxnSp>
        <p:nvCxnSpPr>
          <p:cNvPr id="202" name="Connector: Elbow 201">
            <a:extLst>
              <a:ext uri="{FF2B5EF4-FFF2-40B4-BE49-F238E27FC236}">
                <a16:creationId xmlns:a16="http://schemas.microsoft.com/office/drawing/2014/main" id="{66609DC0-409D-4E35-B9F4-3AE993B3ED7A}"/>
              </a:ext>
            </a:extLst>
          </p:cNvPr>
          <p:cNvCxnSpPr>
            <a:cxnSpLocks/>
          </p:cNvCxnSpPr>
          <p:nvPr/>
        </p:nvCxnSpPr>
        <p:spPr>
          <a:xfrm rot="10800000">
            <a:off x="6765192" y="2757371"/>
            <a:ext cx="2484316" cy="526335"/>
          </a:xfrm>
          <a:prstGeom prst="bentConnector3">
            <a:avLst>
              <a:gd name="adj1" fmla="val 63803"/>
            </a:avLst>
          </a:prstGeom>
          <a:ln>
            <a:solidFill>
              <a:srgbClr val="11EA00"/>
            </a:solidFill>
            <a:tailEnd type="triangle"/>
          </a:ln>
        </p:spPr>
        <p:style>
          <a:lnRef idx="3">
            <a:schemeClr val="accent1"/>
          </a:lnRef>
          <a:fillRef idx="0">
            <a:schemeClr val="accent1"/>
          </a:fillRef>
          <a:effectRef idx="2">
            <a:schemeClr val="accent1"/>
          </a:effectRef>
          <a:fontRef idx="minor">
            <a:schemeClr val="tx1"/>
          </a:fontRef>
        </p:style>
      </p:cxnSp>
      <p:grpSp>
        <p:nvGrpSpPr>
          <p:cNvPr id="220" name="Group 219">
            <a:extLst>
              <a:ext uri="{FF2B5EF4-FFF2-40B4-BE49-F238E27FC236}">
                <a16:creationId xmlns:a16="http://schemas.microsoft.com/office/drawing/2014/main" id="{E5CB25CD-607F-4604-9001-6391BAACCB38}"/>
              </a:ext>
            </a:extLst>
          </p:cNvPr>
          <p:cNvGrpSpPr/>
          <p:nvPr/>
        </p:nvGrpSpPr>
        <p:grpSpPr>
          <a:xfrm>
            <a:off x="6765193" y="1358668"/>
            <a:ext cx="2484314" cy="4233240"/>
            <a:chOff x="6765193" y="1358668"/>
            <a:chExt cx="2484314" cy="4233240"/>
          </a:xfrm>
        </p:grpSpPr>
        <p:cxnSp>
          <p:nvCxnSpPr>
            <p:cNvPr id="207" name="Straight Connector 206">
              <a:extLst>
                <a:ext uri="{FF2B5EF4-FFF2-40B4-BE49-F238E27FC236}">
                  <a16:creationId xmlns:a16="http://schemas.microsoft.com/office/drawing/2014/main" id="{F188F9A1-7B6C-47C2-AC11-BA4A74B79795}"/>
                </a:ext>
              </a:extLst>
            </p:cNvPr>
            <p:cNvCxnSpPr>
              <a:cxnSpLocks/>
            </p:cNvCxnSpPr>
            <p:nvPr/>
          </p:nvCxnSpPr>
          <p:spPr>
            <a:xfrm flipH="1">
              <a:off x="8774723" y="5591908"/>
              <a:ext cx="474784"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10" name="Straight Connector 209">
              <a:extLst>
                <a:ext uri="{FF2B5EF4-FFF2-40B4-BE49-F238E27FC236}">
                  <a16:creationId xmlns:a16="http://schemas.microsoft.com/office/drawing/2014/main" id="{3CA743CD-21B0-4835-B264-E5F130165FDB}"/>
                </a:ext>
              </a:extLst>
            </p:cNvPr>
            <p:cNvCxnSpPr>
              <a:cxnSpLocks/>
            </p:cNvCxnSpPr>
            <p:nvPr/>
          </p:nvCxnSpPr>
          <p:spPr>
            <a:xfrm flipV="1">
              <a:off x="8774723" y="1358668"/>
              <a:ext cx="0" cy="423324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14" name="Straight Arrow Connector 213">
              <a:extLst>
                <a:ext uri="{FF2B5EF4-FFF2-40B4-BE49-F238E27FC236}">
                  <a16:creationId xmlns:a16="http://schemas.microsoft.com/office/drawing/2014/main" id="{E35F34BF-6EBC-43E9-88A5-2E72FB3C7024}"/>
                </a:ext>
              </a:extLst>
            </p:cNvPr>
            <p:cNvCxnSpPr>
              <a:cxnSpLocks/>
            </p:cNvCxnSpPr>
            <p:nvPr/>
          </p:nvCxnSpPr>
          <p:spPr>
            <a:xfrm flipH="1">
              <a:off x="6765193" y="1358668"/>
              <a:ext cx="200953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222" name="Connector: Elbow 221">
            <a:extLst>
              <a:ext uri="{FF2B5EF4-FFF2-40B4-BE49-F238E27FC236}">
                <a16:creationId xmlns:a16="http://schemas.microsoft.com/office/drawing/2014/main" id="{C82158B1-F2FC-40FA-838F-C0088A4E7D4D}"/>
              </a:ext>
            </a:extLst>
          </p:cNvPr>
          <p:cNvCxnSpPr>
            <a:cxnSpLocks/>
          </p:cNvCxnSpPr>
          <p:nvPr/>
        </p:nvCxnSpPr>
        <p:spPr>
          <a:xfrm rot="10800000" flipV="1">
            <a:off x="6765193" y="3469022"/>
            <a:ext cx="2484315" cy="549883"/>
          </a:xfrm>
          <a:prstGeom prst="bentConnector3">
            <a:avLst>
              <a:gd name="adj1" fmla="val 4469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E59BF966-C6C8-4D1E-B92D-BCDB2B7AFBA2}"/>
              </a:ext>
            </a:extLst>
          </p:cNvPr>
          <p:cNvCxnSpPr>
            <a:cxnSpLocks/>
          </p:cNvCxnSpPr>
          <p:nvPr/>
        </p:nvCxnSpPr>
        <p:spPr>
          <a:xfrm rot="10800000">
            <a:off x="6765193" y="3792584"/>
            <a:ext cx="2484315" cy="1227825"/>
          </a:xfrm>
          <a:prstGeom prst="bentConnector3">
            <a:avLst>
              <a:gd name="adj1" fmla="val 78667"/>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3982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rPr>
              <a:t>Təqdimatçı: Kamran Əsgərov</a:t>
            </a:r>
            <a:endParaRPr lang="en-US" sz="1400" dirty="0">
              <a:solidFill>
                <a:prstClr val="black"/>
              </a:solidFill>
            </a:endParaRPr>
          </a:p>
        </p:txBody>
      </p:sp>
      <p:sp>
        <p:nvSpPr>
          <p:cNvPr id="12" name="Shape 664"/>
          <p:cNvSpPr txBox="1">
            <a:spLocks/>
          </p:cNvSpPr>
          <p:nvPr/>
        </p:nvSpPr>
        <p:spPr>
          <a:xfrm>
            <a:off x="18669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UP-na ümumi baxış</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50</a:t>
            </a:fld>
            <a:endParaRPr lang="en-US" dirty="0"/>
          </a:p>
        </p:txBody>
      </p:sp>
      <p:pic>
        <p:nvPicPr>
          <p:cNvPr id="14" name="Picture 13">
            <a:extLst>
              <a:ext uri="{FF2B5EF4-FFF2-40B4-BE49-F238E27FC236}">
                <a16:creationId xmlns:a16="http://schemas.microsoft.com/office/drawing/2014/main" id="{0E8832F0-8470-4E08-A004-18DF1A5E2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D683855-1EFD-469B-A4FB-6E085C5312F2}"/>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8A9568A5-55A6-49B9-A664-1097C3E08325}"/>
              </a:ext>
            </a:extLst>
          </p:cNvPr>
          <p:cNvGraphicFramePr>
            <a:graphicFrameLocks noGrp="1"/>
          </p:cNvGraphicFramePr>
          <p:nvPr>
            <p:extLst>
              <p:ext uri="{D42A27DB-BD31-4B8C-83A1-F6EECF244321}">
                <p14:modId xmlns:p14="http://schemas.microsoft.com/office/powerpoint/2010/main" val="1661257399"/>
              </p:ext>
            </p:extLst>
          </p:nvPr>
        </p:nvGraphicFramePr>
        <p:xfrm>
          <a:off x="426916" y="1218078"/>
          <a:ext cx="11303000" cy="4937760"/>
        </p:xfrm>
        <a:graphic>
          <a:graphicData uri="http://schemas.openxmlformats.org/drawingml/2006/table">
            <a:tbl>
              <a:tblPr firstRow="1" bandRow="1">
                <a:tableStyleId>{0505E3EF-67EA-436B-97B2-0124C06EBD24}</a:tableStyleId>
              </a:tblPr>
              <a:tblGrid>
                <a:gridCol w="11303000">
                  <a:extLst>
                    <a:ext uri="{9D8B030D-6E8A-4147-A177-3AD203B41FA5}">
                      <a16:colId xmlns:a16="http://schemas.microsoft.com/office/drawing/2014/main" val="860231216"/>
                    </a:ext>
                  </a:extLst>
                </a:gridCol>
              </a:tblGrid>
              <a:tr h="411480">
                <a:tc>
                  <a:txBody>
                    <a:bodyPr/>
                    <a:lstStyle/>
                    <a:p>
                      <a:r>
                        <a:rPr lang="en-US" dirty="0">
                          <a:solidFill>
                            <a:schemeClr val="bg1"/>
                          </a:solidFill>
                        </a:rPr>
                        <a:t> </a:t>
                      </a:r>
                      <a:r>
                        <a:rPr lang="az-Latn-AZ" dirty="0">
                          <a:solidFill>
                            <a:schemeClr val="bg1"/>
                          </a:solidFill>
                        </a:rPr>
                        <a:t>Ümumi baxış:</a:t>
                      </a:r>
                      <a:endParaRPr lang="en-US" dirty="0">
                        <a:solidFill>
                          <a:schemeClr val="bg1"/>
                        </a:solidFill>
                      </a:endParaRPr>
                    </a:p>
                  </a:txBody>
                  <a:tcPr>
                    <a:solidFill>
                      <a:srgbClr val="5B9BD5"/>
                    </a:solidFill>
                  </a:tcPr>
                </a:tc>
                <a:extLst>
                  <a:ext uri="{0D108BD9-81ED-4DB2-BD59-A6C34878D82A}">
                    <a16:rowId xmlns:a16="http://schemas.microsoft.com/office/drawing/2014/main" val="772074032"/>
                  </a:ext>
                </a:extLst>
              </a:tr>
              <a:tr h="411480">
                <a:tc>
                  <a:txBody>
                    <a:bodyPr/>
                    <a:lstStyle/>
                    <a:p>
                      <a:pPr marL="285750" indent="-285750">
                        <a:buFont typeface="Wingdings" panose="05000000000000000000" pitchFamily="2" charset="2"/>
                        <a:buChar char="Ø"/>
                      </a:pPr>
                      <a:r>
                        <a:rPr lang="az-Latn-AZ"/>
                        <a:t>Başlanğıcda CanSat hansı mərhələdə olduğunu müəyyənləşdirir.</a:t>
                      </a:r>
                      <a:endParaRPr lang="en-US" dirty="0"/>
                    </a:p>
                  </a:txBody>
                  <a:tcPr>
                    <a:solidFill>
                      <a:srgbClr val="D2DEEF"/>
                    </a:solidFill>
                  </a:tcPr>
                </a:tc>
                <a:extLst>
                  <a:ext uri="{0D108BD9-81ED-4DB2-BD59-A6C34878D82A}">
                    <a16:rowId xmlns:a16="http://schemas.microsoft.com/office/drawing/2014/main" val="2207338472"/>
                  </a:ext>
                </a:extLst>
              </a:tr>
              <a:tr h="411480">
                <a:tc>
                  <a:txBody>
                    <a:bodyPr/>
                    <a:lstStyle/>
                    <a:p>
                      <a:pPr marL="285750" indent="-285750">
                        <a:buFont typeface="Wingdings" panose="05000000000000000000" pitchFamily="2" charset="2"/>
                        <a:buChar char="Ø"/>
                      </a:pPr>
                      <a:r>
                        <a:rPr lang="az-Latn-AZ" dirty="0"/>
                        <a:t>Eniş (düşüş) mərhələsindədirsə, CanSat telemetriyanı yaddaşına yazır və YİS-nə göndərir.</a:t>
                      </a:r>
                      <a:endParaRPr lang="en-US" dirty="0"/>
                    </a:p>
                  </a:txBody>
                  <a:tcPr>
                    <a:solidFill>
                      <a:srgbClr val="EAEFF7"/>
                    </a:solidFill>
                  </a:tcPr>
                </a:tc>
                <a:extLst>
                  <a:ext uri="{0D108BD9-81ED-4DB2-BD59-A6C34878D82A}">
                    <a16:rowId xmlns:a16="http://schemas.microsoft.com/office/drawing/2014/main" val="654728372"/>
                  </a:ext>
                </a:extLst>
              </a:tr>
              <a:tr h="411480">
                <a:tc>
                  <a:txBody>
                    <a:bodyPr/>
                    <a:lstStyle/>
                    <a:p>
                      <a:pPr marL="285750" indent="-285750">
                        <a:buFont typeface="Wingdings" panose="05000000000000000000" pitchFamily="2" charset="2"/>
                        <a:buChar char="Ø"/>
                      </a:pPr>
                      <a:r>
                        <a:rPr lang="az-Latn-AZ" dirty="0"/>
                        <a:t>Yerdədirsə, CanSat telemetriyanı yazmağı dayandırır və səs siqnalını işə salır.</a:t>
                      </a:r>
                      <a:endParaRPr lang="en-US" dirty="0"/>
                    </a:p>
                  </a:txBody>
                  <a:tcPr>
                    <a:solidFill>
                      <a:srgbClr val="D2DEEF"/>
                    </a:solidFill>
                  </a:tcPr>
                </a:tc>
                <a:extLst>
                  <a:ext uri="{0D108BD9-81ED-4DB2-BD59-A6C34878D82A}">
                    <a16:rowId xmlns:a16="http://schemas.microsoft.com/office/drawing/2014/main" val="3408958703"/>
                  </a:ext>
                </a:extLst>
              </a:tr>
              <a:tr h="411480">
                <a:tc>
                  <a:txBody>
                    <a:bodyPr/>
                    <a:lstStyle/>
                    <a:p>
                      <a:r>
                        <a:rPr lang="az-Latn-AZ" b="1" dirty="0">
                          <a:solidFill>
                            <a:schemeClr val="bg1"/>
                          </a:solidFill>
                        </a:rPr>
                        <a:t>Programlaşdırma dili:</a:t>
                      </a:r>
                      <a:endParaRPr lang="en-US" b="1" dirty="0">
                        <a:solidFill>
                          <a:schemeClr val="bg1"/>
                        </a:solidFill>
                      </a:endParaRPr>
                    </a:p>
                  </a:txBody>
                  <a:tcPr>
                    <a:solidFill>
                      <a:srgbClr val="5B9BD5"/>
                    </a:solidFill>
                  </a:tcPr>
                </a:tc>
                <a:extLst>
                  <a:ext uri="{0D108BD9-81ED-4DB2-BD59-A6C34878D82A}">
                    <a16:rowId xmlns:a16="http://schemas.microsoft.com/office/drawing/2014/main" val="3791899176"/>
                  </a:ext>
                </a:extLst>
              </a:tr>
              <a:tr h="411480">
                <a:tc>
                  <a:txBody>
                    <a:bodyPr/>
                    <a:lstStyle/>
                    <a:p>
                      <a:pPr marL="285750" indent="-285750">
                        <a:buFont typeface="Wingdings" panose="05000000000000000000" pitchFamily="2" charset="2"/>
                        <a:buChar char="Ø"/>
                      </a:pPr>
                      <a:r>
                        <a:rPr lang="az-Latn-AZ" dirty="0"/>
                        <a:t>Arduino</a:t>
                      </a:r>
                      <a:endParaRPr lang="en-US" dirty="0"/>
                    </a:p>
                  </a:txBody>
                  <a:tcPr>
                    <a:solidFill>
                      <a:srgbClr val="D2DEEF"/>
                    </a:solidFill>
                  </a:tcPr>
                </a:tc>
                <a:extLst>
                  <a:ext uri="{0D108BD9-81ED-4DB2-BD59-A6C34878D82A}">
                    <a16:rowId xmlns:a16="http://schemas.microsoft.com/office/drawing/2014/main" val="3379443275"/>
                  </a:ext>
                </a:extLst>
              </a:tr>
              <a:tr h="411480">
                <a:tc>
                  <a:txBody>
                    <a:bodyPr/>
                    <a:lstStyle/>
                    <a:p>
                      <a:r>
                        <a:rPr lang="az-Latn-AZ" b="1" dirty="0">
                          <a:solidFill>
                            <a:schemeClr val="bg1"/>
                          </a:solidFill>
                        </a:rPr>
                        <a:t>Programlaşdırma mühiti:</a:t>
                      </a:r>
                      <a:endParaRPr lang="en-US" b="1" dirty="0">
                        <a:solidFill>
                          <a:schemeClr val="bg1"/>
                        </a:solidFill>
                      </a:endParaRPr>
                    </a:p>
                  </a:txBody>
                  <a:tcPr>
                    <a:solidFill>
                      <a:srgbClr val="5B9BD5"/>
                    </a:solidFill>
                  </a:tcPr>
                </a:tc>
                <a:extLst>
                  <a:ext uri="{0D108BD9-81ED-4DB2-BD59-A6C34878D82A}">
                    <a16:rowId xmlns:a16="http://schemas.microsoft.com/office/drawing/2014/main" val="3108512818"/>
                  </a:ext>
                </a:extLst>
              </a:tr>
              <a:tr h="411480">
                <a:tc>
                  <a:txBody>
                    <a:bodyPr/>
                    <a:lstStyle/>
                    <a:p>
                      <a:pPr marL="285750" indent="-285750">
                        <a:buFont typeface="Wingdings" panose="05000000000000000000" pitchFamily="2" charset="2"/>
                        <a:buChar char="Ø"/>
                      </a:pPr>
                      <a:r>
                        <a:rPr lang="az-Latn-AZ" dirty="0"/>
                        <a:t>Arduino </a:t>
                      </a:r>
                      <a:r>
                        <a:rPr lang="en-US" dirty="0"/>
                        <a:t>IDE</a:t>
                      </a:r>
                    </a:p>
                  </a:txBody>
                  <a:tcPr>
                    <a:solidFill>
                      <a:srgbClr val="D2DEEF"/>
                    </a:solidFill>
                  </a:tcPr>
                </a:tc>
                <a:extLst>
                  <a:ext uri="{0D108BD9-81ED-4DB2-BD59-A6C34878D82A}">
                    <a16:rowId xmlns:a16="http://schemas.microsoft.com/office/drawing/2014/main" val="2899013967"/>
                  </a:ext>
                </a:extLst>
              </a:tr>
              <a:tr h="411480">
                <a:tc>
                  <a:txBody>
                    <a:bodyPr/>
                    <a:lstStyle/>
                    <a:p>
                      <a:r>
                        <a:rPr lang="az-Latn-AZ" b="1" dirty="0">
                          <a:solidFill>
                            <a:schemeClr val="bg1"/>
                          </a:solidFill>
                        </a:rPr>
                        <a:t>UP-nın vəzifələri:</a:t>
                      </a:r>
                      <a:endParaRPr lang="en-US" b="1" dirty="0">
                        <a:solidFill>
                          <a:schemeClr val="bg1"/>
                        </a:solidFill>
                      </a:endParaRPr>
                    </a:p>
                  </a:txBody>
                  <a:tcPr>
                    <a:solidFill>
                      <a:srgbClr val="5B9BD5"/>
                    </a:solidFill>
                  </a:tcPr>
                </a:tc>
                <a:extLst>
                  <a:ext uri="{0D108BD9-81ED-4DB2-BD59-A6C34878D82A}">
                    <a16:rowId xmlns:a16="http://schemas.microsoft.com/office/drawing/2014/main" val="3347553460"/>
                  </a:ext>
                </a:extLst>
              </a:tr>
              <a:tr h="411480">
                <a:tc>
                  <a:txBody>
                    <a:bodyPr/>
                    <a:lstStyle/>
                    <a:p>
                      <a:pPr marL="285750" indent="-285750">
                        <a:buFont typeface="Wingdings" panose="05000000000000000000" pitchFamily="2" charset="2"/>
                        <a:buChar char="Ø"/>
                      </a:pPr>
                      <a:r>
                        <a:rPr lang="az-Latn-AZ" dirty="0"/>
                        <a:t>1Hz tezlikdə telemetriya toplayır.</a:t>
                      </a:r>
                      <a:endParaRPr lang="en-US" dirty="0"/>
                    </a:p>
                  </a:txBody>
                  <a:tcPr>
                    <a:solidFill>
                      <a:srgbClr val="D2DEEF"/>
                    </a:solidFill>
                  </a:tcPr>
                </a:tc>
                <a:extLst>
                  <a:ext uri="{0D108BD9-81ED-4DB2-BD59-A6C34878D82A}">
                    <a16:rowId xmlns:a16="http://schemas.microsoft.com/office/drawing/2014/main" val="1122719702"/>
                  </a:ext>
                </a:extLst>
              </a:tr>
              <a:tr h="411480">
                <a:tc>
                  <a:txBody>
                    <a:bodyPr/>
                    <a:lstStyle/>
                    <a:p>
                      <a:pPr marL="285750" indent="-285750">
                        <a:buFont typeface="Wingdings" panose="05000000000000000000" pitchFamily="2" charset="2"/>
                        <a:buChar char="Ø"/>
                      </a:pPr>
                      <a:r>
                        <a:rPr lang="az-Latn-AZ" dirty="0"/>
                        <a:t>Telemetriyanı YİS-nə göndərir.</a:t>
                      </a:r>
                      <a:endParaRPr lang="en-US" dirty="0"/>
                    </a:p>
                  </a:txBody>
                  <a:tcPr>
                    <a:solidFill>
                      <a:srgbClr val="EAEFF7"/>
                    </a:solidFill>
                  </a:tcPr>
                </a:tc>
                <a:extLst>
                  <a:ext uri="{0D108BD9-81ED-4DB2-BD59-A6C34878D82A}">
                    <a16:rowId xmlns:a16="http://schemas.microsoft.com/office/drawing/2014/main" val="334687655"/>
                  </a:ext>
                </a:extLst>
              </a:tr>
              <a:tr h="411480">
                <a:tc>
                  <a:txBody>
                    <a:bodyPr/>
                    <a:lstStyle/>
                    <a:p>
                      <a:pPr marL="285750" indent="-285750">
                        <a:buFont typeface="Wingdings" panose="05000000000000000000" pitchFamily="2" charset="2"/>
                        <a:buChar char="Ø"/>
                      </a:pPr>
                      <a:r>
                        <a:rPr lang="az-Latn-AZ" dirty="0"/>
                        <a:t>Komanda verildikdə yerin şəklin çəkib yaddaşına yazır.</a:t>
                      </a:r>
                      <a:endParaRPr lang="en-US" dirty="0"/>
                    </a:p>
                  </a:txBody>
                  <a:tcPr>
                    <a:solidFill>
                      <a:srgbClr val="D2DEEF"/>
                    </a:solidFill>
                  </a:tcPr>
                </a:tc>
                <a:extLst>
                  <a:ext uri="{0D108BD9-81ED-4DB2-BD59-A6C34878D82A}">
                    <a16:rowId xmlns:a16="http://schemas.microsoft.com/office/drawing/2014/main" val="2448986096"/>
                  </a:ext>
                </a:extLst>
              </a:tr>
            </a:tbl>
          </a:graphicData>
        </a:graphic>
      </p:graphicFrame>
    </p:spTree>
    <p:extLst>
      <p:ext uri="{BB962C8B-B14F-4D97-AF65-F5344CB8AC3E}">
        <p14:creationId xmlns:p14="http://schemas.microsoft.com/office/powerpoint/2010/main" val="83970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rPr>
              <a:t>Təqdimatçı: Kamran Əsgərov</a:t>
            </a:r>
            <a:endParaRPr lang="en-US" sz="1400" dirty="0">
              <a:solidFill>
                <a:prstClr val="black"/>
              </a:solidFill>
            </a:endParaRPr>
          </a:p>
        </p:txBody>
      </p:sp>
      <p:sp>
        <p:nvSpPr>
          <p:cNvPr id="12" name="Shape 664"/>
          <p:cNvSpPr txBox="1">
            <a:spLocks/>
          </p:cNvSpPr>
          <p:nvPr/>
        </p:nvSpPr>
        <p:spPr>
          <a:xfrm>
            <a:off x="18669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UP programlaşdırma dili</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51</a:t>
            </a:fld>
            <a:endParaRPr lang="en-US" dirty="0"/>
          </a:p>
        </p:txBody>
      </p:sp>
      <p:pic>
        <p:nvPicPr>
          <p:cNvPr id="14" name="Picture 13">
            <a:extLst>
              <a:ext uri="{FF2B5EF4-FFF2-40B4-BE49-F238E27FC236}">
                <a16:creationId xmlns:a16="http://schemas.microsoft.com/office/drawing/2014/main" id="{0E8832F0-8470-4E08-A004-18DF1A5E2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D683855-1EFD-469B-A4FB-6E085C5312F2}"/>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a:extLst>
              <a:ext uri="{FF2B5EF4-FFF2-40B4-BE49-F238E27FC236}">
                <a16:creationId xmlns:a16="http://schemas.microsoft.com/office/drawing/2014/main" id="{564C6C88-E5FA-46D1-87C3-0BC84838F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627" y="1354502"/>
            <a:ext cx="1887948" cy="1933168"/>
          </a:xfrm>
          <a:prstGeom prst="rect">
            <a:avLst/>
          </a:prstGeom>
        </p:spPr>
      </p:pic>
      <p:sp>
        <p:nvSpPr>
          <p:cNvPr id="8" name="TextBox 7">
            <a:extLst>
              <a:ext uri="{FF2B5EF4-FFF2-40B4-BE49-F238E27FC236}">
                <a16:creationId xmlns:a16="http://schemas.microsoft.com/office/drawing/2014/main" id="{7374EC47-E7A9-4154-B9C7-0EEC17E1F601}"/>
              </a:ext>
            </a:extLst>
          </p:cNvPr>
          <p:cNvSpPr txBox="1"/>
          <p:nvPr/>
        </p:nvSpPr>
        <p:spPr>
          <a:xfrm>
            <a:off x="1028867" y="3466447"/>
            <a:ext cx="2614565" cy="400110"/>
          </a:xfrm>
          <a:prstGeom prst="rect">
            <a:avLst/>
          </a:prstGeom>
          <a:noFill/>
        </p:spPr>
        <p:txBody>
          <a:bodyPr wrap="square" rtlCol="0" anchor="ctr">
            <a:spAutoFit/>
          </a:bodyPr>
          <a:lstStyle/>
          <a:p>
            <a:pPr algn="ctr"/>
            <a:r>
              <a:rPr lang="az-Latn-AZ" sz="2000" b="1" dirty="0">
                <a:effectLst>
                  <a:outerShdw blurRad="38100" dist="38100" dir="2700000" algn="tl">
                    <a:srgbClr val="000000">
                      <a:alpha val="43137"/>
                    </a:srgbClr>
                  </a:outerShdw>
                </a:effectLst>
              </a:rPr>
              <a:t>Arduino 1.8.5</a:t>
            </a:r>
            <a:endParaRPr lang="en-US" sz="20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235784B7-B85E-4949-9684-71C88C0D2A46}"/>
              </a:ext>
            </a:extLst>
          </p:cNvPr>
          <p:cNvSpPr txBox="1"/>
          <p:nvPr/>
        </p:nvSpPr>
        <p:spPr>
          <a:xfrm>
            <a:off x="577687" y="4040247"/>
            <a:ext cx="3516923" cy="2062103"/>
          </a:xfrm>
          <a:prstGeom prst="rect">
            <a:avLst/>
          </a:prstGeom>
          <a:noFill/>
        </p:spPr>
        <p:txBody>
          <a:bodyPr wrap="square" rtlCol="0" anchor="t">
            <a:spAutoFit/>
          </a:bodyPr>
          <a:lstStyle/>
          <a:p>
            <a:r>
              <a:rPr lang="en-US" sz="1600" dirty="0"/>
              <a:t>     Platformam</a:t>
            </a:r>
            <a:r>
              <a:rPr lang="az-Latn-AZ" sz="1600" dirty="0"/>
              <a:t>ıza əsaslanaraq seçdiyimiz Arduino  dili JAVA ilə yazılmış və Processing əsaslı bir dildir. Öz məcrasında ən yaxşı və sadə dil olaraq tanınır.</a:t>
            </a:r>
          </a:p>
          <a:p>
            <a:r>
              <a:rPr lang="az-Latn-AZ" sz="1600" dirty="0"/>
              <a:t>     Açıq mənbə koduyla Arduino-un proqram təminatı asan kod yazmağa və onu yükləməyə icazə verir.</a:t>
            </a:r>
            <a:endParaRPr lang="en-US" sz="1600" dirty="0"/>
          </a:p>
        </p:txBody>
      </p:sp>
      <p:pic>
        <p:nvPicPr>
          <p:cNvPr id="16" name="Picture 15" descr="A screenshot of a cell phone&#10;&#10;Description generated with very high confidence">
            <a:extLst>
              <a:ext uri="{FF2B5EF4-FFF2-40B4-BE49-F238E27FC236}">
                <a16:creationId xmlns:a16="http://schemas.microsoft.com/office/drawing/2014/main" id="{3E124207-9F9D-49ED-86B0-A4993DC4E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906" y="1181100"/>
            <a:ext cx="3593124" cy="4973638"/>
          </a:xfrm>
          <a:prstGeom prst="rect">
            <a:avLst/>
          </a:prstGeom>
        </p:spPr>
      </p:pic>
      <p:pic>
        <p:nvPicPr>
          <p:cNvPr id="18" name="Picture 17" descr="A screenshot of a cell phone&#10;&#10;Description generated with very high confidence">
            <a:extLst>
              <a:ext uri="{FF2B5EF4-FFF2-40B4-BE49-F238E27FC236}">
                <a16:creationId xmlns:a16="http://schemas.microsoft.com/office/drawing/2014/main" id="{18F6741E-A836-4C69-AD80-159093C38F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4203" y="1183156"/>
            <a:ext cx="3593124" cy="4971582"/>
          </a:xfrm>
          <a:prstGeom prst="rect">
            <a:avLst/>
          </a:prstGeom>
        </p:spPr>
      </p:pic>
    </p:spTree>
    <p:extLst>
      <p:ext uri="{BB962C8B-B14F-4D97-AF65-F5344CB8AC3E}">
        <p14:creationId xmlns:p14="http://schemas.microsoft.com/office/powerpoint/2010/main" val="558237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699"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669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a:t>
            </a:r>
            <a:r>
              <a:rPr lang="az-Latn-AZ" kern="0" noProof="1">
                <a:solidFill>
                  <a:srgbClr val="333399"/>
                </a:solidFill>
              </a:rPr>
              <a:t>UP-nın hal diaqramı</a:t>
            </a:r>
          </a:p>
        </p:txBody>
      </p:sp>
      <p:sp>
        <p:nvSpPr>
          <p:cNvPr id="2" name="Slide Number Placeholder 1"/>
          <p:cNvSpPr>
            <a:spLocks noGrp="1"/>
          </p:cNvSpPr>
          <p:nvPr>
            <p:ph type="sldNum" sz="quarter" idx="12"/>
          </p:nvPr>
        </p:nvSpPr>
        <p:spPr/>
        <p:txBody>
          <a:bodyPr/>
          <a:lstStyle/>
          <a:p>
            <a:fld id="{5EDEA8DC-2C19-4624-B6C2-CB92A968E07B}" type="slidenum">
              <a:rPr lang="en-US" smtClean="0"/>
              <a:t>52</a:t>
            </a:fld>
            <a:endParaRPr lang="en-US" dirty="0"/>
          </a:p>
        </p:txBody>
      </p:sp>
      <p:pic>
        <p:nvPicPr>
          <p:cNvPr id="13" name="Picture 12">
            <a:extLst>
              <a:ext uri="{FF2B5EF4-FFF2-40B4-BE49-F238E27FC236}">
                <a16:creationId xmlns:a16="http://schemas.microsoft.com/office/drawing/2014/main" id="{30366018-C2CE-442F-8EB9-A97B123F9A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6BD7DD06-E5CB-48D2-ABAB-CF7584237B0B}"/>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
        <p:nvSpPr>
          <p:cNvPr id="3" name="Oval 2">
            <a:extLst>
              <a:ext uri="{FF2B5EF4-FFF2-40B4-BE49-F238E27FC236}">
                <a16:creationId xmlns:a16="http://schemas.microsoft.com/office/drawing/2014/main" id="{E722239C-B544-4631-BC6C-93B230E7F476}"/>
              </a:ext>
            </a:extLst>
          </p:cNvPr>
          <p:cNvSpPr/>
          <p:nvPr/>
        </p:nvSpPr>
        <p:spPr>
          <a:xfrm>
            <a:off x="2359252" y="1206570"/>
            <a:ext cx="1371599" cy="58713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az-Latn-AZ" sz="1400" dirty="0"/>
              <a:t>Başlanğıc</a:t>
            </a:r>
            <a:endParaRPr lang="en-US" sz="1400" dirty="0"/>
          </a:p>
        </p:txBody>
      </p:sp>
      <p:sp>
        <p:nvSpPr>
          <p:cNvPr id="6" name="Rectangle 5">
            <a:extLst>
              <a:ext uri="{FF2B5EF4-FFF2-40B4-BE49-F238E27FC236}">
                <a16:creationId xmlns:a16="http://schemas.microsoft.com/office/drawing/2014/main" id="{F8E74E17-3F1F-4B55-94FE-A05ED17DAF06}"/>
              </a:ext>
            </a:extLst>
          </p:cNvPr>
          <p:cNvSpPr/>
          <p:nvPr/>
        </p:nvSpPr>
        <p:spPr>
          <a:xfrm>
            <a:off x="2359252" y="2074775"/>
            <a:ext cx="1371599" cy="5871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Parametrləri müəyyən etmək</a:t>
            </a:r>
            <a:endParaRPr lang="en-US" sz="1400" dirty="0"/>
          </a:p>
        </p:txBody>
      </p:sp>
      <p:sp>
        <p:nvSpPr>
          <p:cNvPr id="8" name="Rectangle 7">
            <a:extLst>
              <a:ext uri="{FF2B5EF4-FFF2-40B4-BE49-F238E27FC236}">
                <a16:creationId xmlns:a16="http://schemas.microsoft.com/office/drawing/2014/main" id="{26CFEBF4-B185-49EA-ACB9-EC76028C9039}"/>
              </a:ext>
            </a:extLst>
          </p:cNvPr>
          <p:cNvSpPr/>
          <p:nvPr/>
        </p:nvSpPr>
        <p:spPr>
          <a:xfrm>
            <a:off x="2169727" y="2942981"/>
            <a:ext cx="1750647" cy="66821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Sensor və digər komponentlərin inisializasiyası</a:t>
            </a:r>
            <a:endParaRPr lang="en-US" sz="1400" dirty="0"/>
          </a:p>
        </p:txBody>
      </p:sp>
      <p:sp>
        <p:nvSpPr>
          <p:cNvPr id="9" name="Diamond 8">
            <a:extLst>
              <a:ext uri="{FF2B5EF4-FFF2-40B4-BE49-F238E27FC236}">
                <a16:creationId xmlns:a16="http://schemas.microsoft.com/office/drawing/2014/main" id="{497AB809-E2F9-499E-84ED-B731B732412C}"/>
              </a:ext>
            </a:extLst>
          </p:cNvPr>
          <p:cNvSpPr/>
          <p:nvPr/>
        </p:nvSpPr>
        <p:spPr>
          <a:xfrm>
            <a:off x="1889836" y="3887315"/>
            <a:ext cx="2310427" cy="888659"/>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az-Latn-AZ" sz="1200" dirty="0"/>
              <a:t>Müvəffəqiyyətli inisializasiya?</a:t>
            </a:r>
            <a:endParaRPr lang="en-US" sz="1200" dirty="0"/>
          </a:p>
        </p:txBody>
      </p:sp>
      <p:sp>
        <p:nvSpPr>
          <p:cNvPr id="11" name="Rectangle 10">
            <a:extLst>
              <a:ext uri="{FF2B5EF4-FFF2-40B4-BE49-F238E27FC236}">
                <a16:creationId xmlns:a16="http://schemas.microsoft.com/office/drawing/2014/main" id="{5258DA65-81CF-4C66-A19F-1B79AE6B5AAA}"/>
              </a:ext>
            </a:extLst>
          </p:cNvPr>
          <p:cNvSpPr/>
          <p:nvPr/>
        </p:nvSpPr>
        <p:spPr>
          <a:xfrm>
            <a:off x="444500" y="4029233"/>
            <a:ext cx="1046161" cy="6048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Xəta mesajı vermək</a:t>
            </a:r>
            <a:endParaRPr lang="en-US" sz="1400" dirty="0"/>
          </a:p>
        </p:txBody>
      </p:sp>
      <p:sp>
        <p:nvSpPr>
          <p:cNvPr id="16" name="Rectangle 15">
            <a:extLst>
              <a:ext uri="{FF2B5EF4-FFF2-40B4-BE49-F238E27FC236}">
                <a16:creationId xmlns:a16="http://schemas.microsoft.com/office/drawing/2014/main" id="{2A742905-C4D0-4FA6-9D36-AC52DED98CCF}"/>
              </a:ext>
            </a:extLst>
          </p:cNvPr>
          <p:cNvSpPr/>
          <p:nvPr/>
        </p:nvSpPr>
        <p:spPr>
          <a:xfrm>
            <a:off x="4669671" y="3975065"/>
            <a:ext cx="1750647" cy="7131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Sensorlardan məlumatları oxumaq</a:t>
            </a:r>
            <a:endParaRPr lang="en-US" sz="1400" dirty="0"/>
          </a:p>
        </p:txBody>
      </p:sp>
      <p:cxnSp>
        <p:nvCxnSpPr>
          <p:cNvPr id="18" name="Straight Arrow Connector 17">
            <a:extLst>
              <a:ext uri="{FF2B5EF4-FFF2-40B4-BE49-F238E27FC236}">
                <a16:creationId xmlns:a16="http://schemas.microsoft.com/office/drawing/2014/main" id="{71C6B997-71AF-447B-B172-65061BFE0F56}"/>
              </a:ext>
            </a:extLst>
          </p:cNvPr>
          <p:cNvCxnSpPr>
            <a:cxnSpLocks/>
            <a:stCxn id="3" idx="4"/>
            <a:endCxn id="6" idx="0"/>
          </p:cNvCxnSpPr>
          <p:nvPr/>
        </p:nvCxnSpPr>
        <p:spPr>
          <a:xfrm>
            <a:off x="3045052" y="1793702"/>
            <a:ext cx="0" cy="281073"/>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1457F7-8BEF-4BD5-B3CE-C62433ECD813}"/>
              </a:ext>
            </a:extLst>
          </p:cNvPr>
          <p:cNvCxnSpPr>
            <a:cxnSpLocks/>
            <a:stCxn id="6" idx="2"/>
            <a:endCxn id="8" idx="0"/>
          </p:cNvCxnSpPr>
          <p:nvPr/>
        </p:nvCxnSpPr>
        <p:spPr>
          <a:xfrm flipH="1">
            <a:off x="3045051" y="2661907"/>
            <a:ext cx="1" cy="281074"/>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7DF98CBE-3349-472B-B426-826205792A16}"/>
              </a:ext>
            </a:extLst>
          </p:cNvPr>
          <p:cNvCxnSpPr>
            <a:cxnSpLocks/>
            <a:stCxn id="8" idx="2"/>
            <a:endCxn id="9" idx="0"/>
          </p:cNvCxnSpPr>
          <p:nvPr/>
        </p:nvCxnSpPr>
        <p:spPr>
          <a:xfrm flipH="1">
            <a:off x="3045050" y="3611196"/>
            <a:ext cx="1" cy="276119"/>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B479FADE-6600-4F78-9474-E7E06A342764}"/>
              </a:ext>
            </a:extLst>
          </p:cNvPr>
          <p:cNvCxnSpPr>
            <a:cxnSpLocks/>
            <a:stCxn id="9" idx="1"/>
            <a:endCxn id="11" idx="3"/>
          </p:cNvCxnSpPr>
          <p:nvPr/>
        </p:nvCxnSpPr>
        <p:spPr>
          <a:xfrm flipH="1" flipV="1">
            <a:off x="1490661" y="4331644"/>
            <a:ext cx="399175" cy="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9" name="Rectangle 28">
            <a:extLst>
              <a:ext uri="{FF2B5EF4-FFF2-40B4-BE49-F238E27FC236}">
                <a16:creationId xmlns:a16="http://schemas.microsoft.com/office/drawing/2014/main" id="{C0FDDA67-450F-4B6E-A9DE-AD3E84DA7DC7}"/>
              </a:ext>
            </a:extLst>
          </p:cNvPr>
          <p:cNvSpPr/>
          <p:nvPr/>
        </p:nvSpPr>
        <p:spPr>
          <a:xfrm>
            <a:off x="4669671" y="5102470"/>
            <a:ext cx="1750647" cy="7131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Məlumatları daxil etmək və göndərmək</a:t>
            </a:r>
            <a:endParaRPr lang="en-US" sz="1400" dirty="0"/>
          </a:p>
        </p:txBody>
      </p:sp>
      <p:sp>
        <p:nvSpPr>
          <p:cNvPr id="31" name="Diamond 30">
            <a:extLst>
              <a:ext uri="{FF2B5EF4-FFF2-40B4-BE49-F238E27FC236}">
                <a16:creationId xmlns:a16="http://schemas.microsoft.com/office/drawing/2014/main" id="{9A52F249-84AB-4DE5-9E59-4B42FF3DF1B2}"/>
              </a:ext>
            </a:extLst>
          </p:cNvPr>
          <p:cNvSpPr/>
          <p:nvPr/>
        </p:nvSpPr>
        <p:spPr>
          <a:xfrm>
            <a:off x="1889836" y="5007422"/>
            <a:ext cx="2310427" cy="888659"/>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az-Latn-AZ" sz="1400" dirty="0"/>
              <a:t>Məlumatlar göndərildi?</a:t>
            </a:r>
            <a:endParaRPr lang="en-US" sz="1400" dirty="0"/>
          </a:p>
        </p:txBody>
      </p:sp>
      <p:cxnSp>
        <p:nvCxnSpPr>
          <p:cNvPr id="36" name="Straight Arrow Connector 35">
            <a:extLst>
              <a:ext uri="{FF2B5EF4-FFF2-40B4-BE49-F238E27FC236}">
                <a16:creationId xmlns:a16="http://schemas.microsoft.com/office/drawing/2014/main" id="{6F033BAA-FF15-454F-9F8D-A7F02F2A896B}"/>
              </a:ext>
            </a:extLst>
          </p:cNvPr>
          <p:cNvCxnSpPr>
            <a:cxnSpLocks/>
            <a:stCxn id="9" idx="3"/>
            <a:endCxn id="16" idx="1"/>
          </p:cNvCxnSpPr>
          <p:nvPr/>
        </p:nvCxnSpPr>
        <p:spPr>
          <a:xfrm flipV="1">
            <a:off x="4200263" y="4331643"/>
            <a:ext cx="469408" cy="2"/>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B65204EC-3CA6-42D3-88D3-979855B2AD18}"/>
              </a:ext>
            </a:extLst>
          </p:cNvPr>
          <p:cNvCxnSpPr>
            <a:cxnSpLocks/>
            <a:stCxn id="16" idx="2"/>
            <a:endCxn id="29" idx="0"/>
          </p:cNvCxnSpPr>
          <p:nvPr/>
        </p:nvCxnSpPr>
        <p:spPr>
          <a:xfrm>
            <a:off x="5544995" y="4688220"/>
            <a:ext cx="0" cy="4142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36F45F4-164E-4001-AC9E-FF842A64D0FE}"/>
              </a:ext>
            </a:extLst>
          </p:cNvPr>
          <p:cNvCxnSpPr>
            <a:cxnSpLocks/>
            <a:stCxn id="29" idx="1"/>
            <a:endCxn id="31" idx="3"/>
          </p:cNvCxnSpPr>
          <p:nvPr/>
        </p:nvCxnSpPr>
        <p:spPr>
          <a:xfrm flipH="1" flipV="1">
            <a:off x="4200263" y="5451752"/>
            <a:ext cx="469408" cy="7296"/>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45" name="Diamond 44">
            <a:extLst>
              <a:ext uri="{FF2B5EF4-FFF2-40B4-BE49-F238E27FC236}">
                <a16:creationId xmlns:a16="http://schemas.microsoft.com/office/drawing/2014/main" id="{2209324B-E478-4CDE-9C03-90DCB6656697}"/>
              </a:ext>
            </a:extLst>
          </p:cNvPr>
          <p:cNvSpPr/>
          <p:nvPr/>
        </p:nvSpPr>
        <p:spPr>
          <a:xfrm>
            <a:off x="8548598" y="1213700"/>
            <a:ext cx="2802298" cy="880338"/>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az-Latn-AZ" sz="1200" dirty="0"/>
              <a:t>Hüdürlük </a:t>
            </a:r>
            <a:r>
              <a:rPr lang="en-US" sz="1200" dirty="0"/>
              <a:t>&lt;= 400m?</a:t>
            </a:r>
          </a:p>
        </p:txBody>
      </p:sp>
      <p:sp>
        <p:nvSpPr>
          <p:cNvPr id="46" name="Diamond 45">
            <a:extLst>
              <a:ext uri="{FF2B5EF4-FFF2-40B4-BE49-F238E27FC236}">
                <a16:creationId xmlns:a16="http://schemas.microsoft.com/office/drawing/2014/main" id="{63D7A60F-FC13-4AA0-90C6-B96248E4C07B}"/>
              </a:ext>
            </a:extLst>
          </p:cNvPr>
          <p:cNvSpPr/>
          <p:nvPr/>
        </p:nvSpPr>
        <p:spPr>
          <a:xfrm>
            <a:off x="8663374" y="2375847"/>
            <a:ext cx="2572761" cy="966196"/>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err="1"/>
              <a:t>CanSat</a:t>
            </a:r>
            <a:r>
              <a:rPr lang="en-US" sz="1400" dirty="0"/>
              <a:t> s</a:t>
            </a:r>
            <a:r>
              <a:rPr lang="az-Latn-AZ" sz="1400" dirty="0"/>
              <a:t>ərbəst buraxıldı?</a:t>
            </a:r>
            <a:endParaRPr lang="en-US" sz="1400" dirty="0"/>
          </a:p>
        </p:txBody>
      </p:sp>
      <p:sp>
        <p:nvSpPr>
          <p:cNvPr id="48" name="Rectangle 47">
            <a:extLst>
              <a:ext uri="{FF2B5EF4-FFF2-40B4-BE49-F238E27FC236}">
                <a16:creationId xmlns:a16="http://schemas.microsoft.com/office/drawing/2014/main" id="{562C04BF-5DBF-4E04-94AF-82175D598154}"/>
              </a:ext>
            </a:extLst>
          </p:cNvPr>
          <p:cNvSpPr/>
          <p:nvPr/>
        </p:nvSpPr>
        <p:spPr>
          <a:xfrm>
            <a:off x="6967931" y="3179264"/>
            <a:ext cx="1493226" cy="7044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CanSatı sərbəst burax</a:t>
            </a:r>
            <a:endParaRPr lang="en-US" sz="1400" dirty="0"/>
          </a:p>
        </p:txBody>
      </p:sp>
      <p:sp>
        <p:nvSpPr>
          <p:cNvPr id="49" name="Diamond 48">
            <a:extLst>
              <a:ext uri="{FF2B5EF4-FFF2-40B4-BE49-F238E27FC236}">
                <a16:creationId xmlns:a16="http://schemas.microsoft.com/office/drawing/2014/main" id="{BA7E891D-0DFD-4E28-9515-65194D0E0BAD}"/>
              </a:ext>
            </a:extLst>
          </p:cNvPr>
          <p:cNvSpPr/>
          <p:nvPr/>
        </p:nvSpPr>
        <p:spPr>
          <a:xfrm>
            <a:off x="8663374" y="3629996"/>
            <a:ext cx="2572761" cy="966196"/>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az-Latn-AZ" sz="1400" dirty="0"/>
              <a:t>CanSat eniş edib?</a:t>
            </a:r>
            <a:endParaRPr lang="en-US" sz="1400" dirty="0"/>
          </a:p>
        </p:txBody>
      </p:sp>
      <p:sp>
        <p:nvSpPr>
          <p:cNvPr id="51" name="Rectangle 50">
            <a:extLst>
              <a:ext uri="{FF2B5EF4-FFF2-40B4-BE49-F238E27FC236}">
                <a16:creationId xmlns:a16="http://schemas.microsoft.com/office/drawing/2014/main" id="{EF808222-4E85-4FE0-A38A-E4772497E16F}"/>
              </a:ext>
            </a:extLst>
          </p:cNvPr>
          <p:cNvSpPr/>
          <p:nvPr/>
        </p:nvSpPr>
        <p:spPr>
          <a:xfrm>
            <a:off x="7471482" y="5102470"/>
            <a:ext cx="1493226" cy="7131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z-Latn-AZ" sz="1400" dirty="0"/>
              <a:t>Buzzeri işə sal</a:t>
            </a:r>
            <a:endParaRPr lang="en-US" sz="1400" dirty="0"/>
          </a:p>
        </p:txBody>
      </p:sp>
      <p:sp>
        <p:nvSpPr>
          <p:cNvPr id="52" name="Oval 51">
            <a:extLst>
              <a:ext uri="{FF2B5EF4-FFF2-40B4-BE49-F238E27FC236}">
                <a16:creationId xmlns:a16="http://schemas.microsoft.com/office/drawing/2014/main" id="{90BABEB0-59D2-4C78-BA52-1544682AD331}"/>
              </a:ext>
            </a:extLst>
          </p:cNvPr>
          <p:cNvSpPr/>
          <p:nvPr/>
        </p:nvSpPr>
        <p:spPr>
          <a:xfrm>
            <a:off x="10219159" y="5192345"/>
            <a:ext cx="1371599" cy="58713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az-Latn-AZ" sz="1400" dirty="0"/>
              <a:t>Son</a:t>
            </a:r>
            <a:endParaRPr lang="en-US" sz="1400" dirty="0"/>
          </a:p>
        </p:txBody>
      </p:sp>
      <p:cxnSp>
        <p:nvCxnSpPr>
          <p:cNvPr id="54" name="Straight Connector 53">
            <a:extLst>
              <a:ext uri="{FF2B5EF4-FFF2-40B4-BE49-F238E27FC236}">
                <a16:creationId xmlns:a16="http://schemas.microsoft.com/office/drawing/2014/main" id="{090FD1D7-364A-41D0-93B2-886E58F19702}"/>
              </a:ext>
            </a:extLst>
          </p:cNvPr>
          <p:cNvCxnSpPr>
            <a:cxnSpLocks/>
            <a:stCxn id="31" idx="2"/>
          </p:cNvCxnSpPr>
          <p:nvPr/>
        </p:nvCxnSpPr>
        <p:spPr>
          <a:xfrm>
            <a:off x="3045050" y="5896081"/>
            <a:ext cx="0" cy="20626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EEB76C2F-51A5-462B-9DC2-38BEA8B90C46}"/>
              </a:ext>
            </a:extLst>
          </p:cNvPr>
          <p:cNvCxnSpPr>
            <a:cxnSpLocks/>
          </p:cNvCxnSpPr>
          <p:nvPr/>
        </p:nvCxnSpPr>
        <p:spPr>
          <a:xfrm flipV="1">
            <a:off x="3045049" y="6102350"/>
            <a:ext cx="2499945" cy="936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E45F67EF-7AEF-40AF-9F2C-A31F2614FCC5}"/>
              </a:ext>
            </a:extLst>
          </p:cNvPr>
          <p:cNvCxnSpPr>
            <a:cxnSpLocks/>
            <a:endCxn id="29" idx="2"/>
          </p:cNvCxnSpPr>
          <p:nvPr/>
        </p:nvCxnSpPr>
        <p:spPr>
          <a:xfrm flipV="1">
            <a:off x="5544995" y="5815625"/>
            <a:ext cx="0" cy="29429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E37D79D9-839E-4745-88B3-BCEED64986DE}"/>
              </a:ext>
            </a:extLst>
          </p:cNvPr>
          <p:cNvCxnSpPr>
            <a:cxnSpLocks/>
            <a:stCxn id="45" idx="2"/>
            <a:endCxn id="46" idx="0"/>
          </p:cNvCxnSpPr>
          <p:nvPr/>
        </p:nvCxnSpPr>
        <p:spPr>
          <a:xfrm>
            <a:off x="9949747" y="2094038"/>
            <a:ext cx="8" cy="281809"/>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0C605BE1-6E95-4CDF-806D-6BE9D7C2D591}"/>
              </a:ext>
            </a:extLst>
          </p:cNvPr>
          <p:cNvCxnSpPr>
            <a:cxnSpLocks/>
            <a:stCxn id="46" idx="2"/>
            <a:endCxn id="49" idx="0"/>
          </p:cNvCxnSpPr>
          <p:nvPr/>
        </p:nvCxnSpPr>
        <p:spPr>
          <a:xfrm>
            <a:off x="9949755" y="3342043"/>
            <a:ext cx="0" cy="287953"/>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E2067C7C-0368-4D73-AD43-E56A7FAE20A3}"/>
              </a:ext>
            </a:extLst>
          </p:cNvPr>
          <p:cNvCxnSpPr>
            <a:cxnSpLocks/>
            <a:stCxn id="51" idx="3"/>
            <a:endCxn id="52" idx="2"/>
          </p:cNvCxnSpPr>
          <p:nvPr/>
        </p:nvCxnSpPr>
        <p:spPr>
          <a:xfrm>
            <a:off x="8964708" y="5459048"/>
            <a:ext cx="1254451" cy="26863"/>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80" name="Straight Connector 79">
            <a:extLst>
              <a:ext uri="{FF2B5EF4-FFF2-40B4-BE49-F238E27FC236}">
                <a16:creationId xmlns:a16="http://schemas.microsoft.com/office/drawing/2014/main" id="{35D032F0-27AD-4B16-8BC4-32E35CF9FB35}"/>
              </a:ext>
            </a:extLst>
          </p:cNvPr>
          <p:cNvCxnSpPr>
            <a:cxnSpLocks/>
            <a:stCxn id="46" idx="1"/>
          </p:cNvCxnSpPr>
          <p:nvPr/>
        </p:nvCxnSpPr>
        <p:spPr>
          <a:xfrm flipH="1" flipV="1">
            <a:off x="7714544" y="2846277"/>
            <a:ext cx="948830" cy="1266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4" name="Straight Arrow Connector 83">
            <a:extLst>
              <a:ext uri="{FF2B5EF4-FFF2-40B4-BE49-F238E27FC236}">
                <a16:creationId xmlns:a16="http://schemas.microsoft.com/office/drawing/2014/main" id="{7348EA03-BC21-4070-A008-4A65E0DE3B4C}"/>
              </a:ext>
            </a:extLst>
          </p:cNvPr>
          <p:cNvCxnSpPr>
            <a:cxnSpLocks/>
            <a:endCxn id="48" idx="0"/>
          </p:cNvCxnSpPr>
          <p:nvPr/>
        </p:nvCxnSpPr>
        <p:spPr>
          <a:xfrm>
            <a:off x="7714544" y="2846277"/>
            <a:ext cx="0" cy="33298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7" name="Straight Connector 86">
            <a:extLst>
              <a:ext uri="{FF2B5EF4-FFF2-40B4-BE49-F238E27FC236}">
                <a16:creationId xmlns:a16="http://schemas.microsoft.com/office/drawing/2014/main" id="{F30E9D22-AE24-45C5-9DA8-AFC5ED34525D}"/>
              </a:ext>
            </a:extLst>
          </p:cNvPr>
          <p:cNvCxnSpPr>
            <a:cxnSpLocks/>
            <a:stCxn id="48" idx="2"/>
          </p:cNvCxnSpPr>
          <p:nvPr/>
        </p:nvCxnSpPr>
        <p:spPr>
          <a:xfrm>
            <a:off x="7714544" y="3883681"/>
            <a:ext cx="0" cy="229413"/>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91" name="Straight Arrow Connector 90">
            <a:extLst>
              <a:ext uri="{FF2B5EF4-FFF2-40B4-BE49-F238E27FC236}">
                <a16:creationId xmlns:a16="http://schemas.microsoft.com/office/drawing/2014/main" id="{4DE03DC5-1BC2-4105-B681-55E1EB5A202A}"/>
              </a:ext>
            </a:extLst>
          </p:cNvPr>
          <p:cNvCxnSpPr>
            <a:cxnSpLocks/>
            <a:endCxn id="49" idx="1"/>
          </p:cNvCxnSpPr>
          <p:nvPr/>
        </p:nvCxnSpPr>
        <p:spPr>
          <a:xfrm>
            <a:off x="7714544" y="4113094"/>
            <a:ext cx="948830" cy="0"/>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94" name="Straight Arrow Connector 93">
            <a:extLst>
              <a:ext uri="{FF2B5EF4-FFF2-40B4-BE49-F238E27FC236}">
                <a16:creationId xmlns:a16="http://schemas.microsoft.com/office/drawing/2014/main" id="{3CAEDBAD-1D46-4400-B8D4-049640D8764A}"/>
              </a:ext>
            </a:extLst>
          </p:cNvPr>
          <p:cNvCxnSpPr>
            <a:cxnSpLocks/>
            <a:endCxn id="16" idx="3"/>
          </p:cNvCxnSpPr>
          <p:nvPr/>
        </p:nvCxnSpPr>
        <p:spPr>
          <a:xfrm flipH="1">
            <a:off x="6420318" y="4331643"/>
            <a:ext cx="2829190"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99" name="Straight Connector 98">
            <a:extLst>
              <a:ext uri="{FF2B5EF4-FFF2-40B4-BE49-F238E27FC236}">
                <a16:creationId xmlns:a16="http://schemas.microsoft.com/office/drawing/2014/main" id="{741572D8-52E6-498B-B01D-073A2281D50E}"/>
              </a:ext>
            </a:extLst>
          </p:cNvPr>
          <p:cNvCxnSpPr>
            <a:cxnSpLocks/>
            <a:stCxn id="49" idx="2"/>
          </p:cNvCxnSpPr>
          <p:nvPr/>
        </p:nvCxnSpPr>
        <p:spPr>
          <a:xfrm flipH="1">
            <a:off x="9949747" y="4596192"/>
            <a:ext cx="8" cy="27611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2" name="Straight Connector 101">
            <a:extLst>
              <a:ext uri="{FF2B5EF4-FFF2-40B4-BE49-F238E27FC236}">
                <a16:creationId xmlns:a16="http://schemas.microsoft.com/office/drawing/2014/main" id="{BEB0A6B8-A8D9-46A9-B269-16DC379F16C3}"/>
              </a:ext>
            </a:extLst>
          </p:cNvPr>
          <p:cNvCxnSpPr>
            <a:cxnSpLocks/>
          </p:cNvCxnSpPr>
          <p:nvPr/>
        </p:nvCxnSpPr>
        <p:spPr>
          <a:xfrm flipH="1" flipV="1">
            <a:off x="8218095" y="4849877"/>
            <a:ext cx="1731652" cy="2243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6" name="Straight Arrow Connector 105">
            <a:extLst>
              <a:ext uri="{FF2B5EF4-FFF2-40B4-BE49-F238E27FC236}">
                <a16:creationId xmlns:a16="http://schemas.microsoft.com/office/drawing/2014/main" id="{6C8C368A-A983-4AB1-A5B3-ACC8840EA42D}"/>
              </a:ext>
            </a:extLst>
          </p:cNvPr>
          <p:cNvCxnSpPr>
            <a:cxnSpLocks/>
            <a:endCxn id="51" idx="0"/>
          </p:cNvCxnSpPr>
          <p:nvPr/>
        </p:nvCxnSpPr>
        <p:spPr>
          <a:xfrm>
            <a:off x="8218095" y="4849877"/>
            <a:ext cx="0" cy="252593"/>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09" name="Straight Connector 108">
            <a:extLst>
              <a:ext uri="{FF2B5EF4-FFF2-40B4-BE49-F238E27FC236}">
                <a16:creationId xmlns:a16="http://schemas.microsoft.com/office/drawing/2014/main" id="{31C9F441-D2E9-4953-93C7-7A408C014302}"/>
              </a:ext>
            </a:extLst>
          </p:cNvPr>
          <p:cNvCxnSpPr>
            <a:cxnSpLocks/>
            <a:stCxn id="31" idx="0"/>
          </p:cNvCxnSpPr>
          <p:nvPr/>
        </p:nvCxnSpPr>
        <p:spPr>
          <a:xfrm flipH="1" flipV="1">
            <a:off x="3045049" y="4895345"/>
            <a:ext cx="1" cy="112077"/>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2" name="Straight Connector 111">
            <a:extLst>
              <a:ext uri="{FF2B5EF4-FFF2-40B4-BE49-F238E27FC236}">
                <a16:creationId xmlns:a16="http://schemas.microsoft.com/office/drawing/2014/main" id="{E1574EB3-B5FE-4333-98D8-BC827E4BBE69}"/>
              </a:ext>
            </a:extLst>
          </p:cNvPr>
          <p:cNvCxnSpPr>
            <a:cxnSpLocks/>
          </p:cNvCxnSpPr>
          <p:nvPr/>
        </p:nvCxnSpPr>
        <p:spPr>
          <a:xfrm>
            <a:off x="3045049" y="4895345"/>
            <a:ext cx="3573626"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16" name="Straight Connector 115">
            <a:extLst>
              <a:ext uri="{FF2B5EF4-FFF2-40B4-BE49-F238E27FC236}">
                <a16:creationId xmlns:a16="http://schemas.microsoft.com/office/drawing/2014/main" id="{EC2B38C5-B2E6-4BBD-BF8F-57FF0A5A04B6}"/>
              </a:ext>
            </a:extLst>
          </p:cNvPr>
          <p:cNvCxnSpPr>
            <a:cxnSpLocks/>
          </p:cNvCxnSpPr>
          <p:nvPr/>
        </p:nvCxnSpPr>
        <p:spPr>
          <a:xfrm flipH="1" flipV="1">
            <a:off x="6604366" y="1867389"/>
            <a:ext cx="14312" cy="3027957"/>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22" name="Straight Arrow Connector 121">
            <a:extLst>
              <a:ext uri="{FF2B5EF4-FFF2-40B4-BE49-F238E27FC236}">
                <a16:creationId xmlns:a16="http://schemas.microsoft.com/office/drawing/2014/main" id="{3417657B-02F3-4BE5-AB9D-35F264FCA821}"/>
              </a:ext>
            </a:extLst>
          </p:cNvPr>
          <p:cNvCxnSpPr>
            <a:cxnSpLocks/>
          </p:cNvCxnSpPr>
          <p:nvPr/>
        </p:nvCxnSpPr>
        <p:spPr>
          <a:xfrm>
            <a:off x="6604366" y="1873775"/>
            <a:ext cx="2703073" cy="36282"/>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30" name="Straight Connector 129">
            <a:extLst>
              <a:ext uri="{FF2B5EF4-FFF2-40B4-BE49-F238E27FC236}">
                <a16:creationId xmlns:a16="http://schemas.microsoft.com/office/drawing/2014/main" id="{90C1EF46-4E59-4964-9228-DBF3499F7CE4}"/>
              </a:ext>
            </a:extLst>
          </p:cNvPr>
          <p:cNvCxnSpPr>
            <a:cxnSpLocks/>
            <a:stCxn id="45" idx="1"/>
          </p:cNvCxnSpPr>
          <p:nvPr/>
        </p:nvCxnSpPr>
        <p:spPr>
          <a:xfrm flipH="1">
            <a:off x="5520939" y="1653869"/>
            <a:ext cx="3027659"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3" name="Straight Arrow Connector 132">
            <a:extLst>
              <a:ext uri="{FF2B5EF4-FFF2-40B4-BE49-F238E27FC236}">
                <a16:creationId xmlns:a16="http://schemas.microsoft.com/office/drawing/2014/main" id="{E4432ECA-F15A-4F34-8C2E-69BEA8FA947E}"/>
              </a:ext>
            </a:extLst>
          </p:cNvPr>
          <p:cNvCxnSpPr>
            <a:cxnSpLocks/>
            <a:endCxn id="16" idx="0"/>
          </p:cNvCxnSpPr>
          <p:nvPr/>
        </p:nvCxnSpPr>
        <p:spPr>
          <a:xfrm>
            <a:off x="5520939" y="1640251"/>
            <a:ext cx="24056" cy="233481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61202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669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UP-nın hazırlanması planı</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53</a:t>
            </a:fld>
            <a:endParaRPr lang="en-US" dirty="0"/>
          </a:p>
        </p:txBody>
      </p:sp>
      <p:pic>
        <p:nvPicPr>
          <p:cNvPr id="14" name="Picture 13">
            <a:extLst>
              <a:ext uri="{FF2B5EF4-FFF2-40B4-BE49-F238E27FC236}">
                <a16:creationId xmlns:a16="http://schemas.microsoft.com/office/drawing/2014/main" id="{24B9638F-C241-4C31-ADA8-AEE2B02FDE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F0DD315F-EA49-4E08-8FE5-616DC3C4818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pSp>
        <p:nvGrpSpPr>
          <p:cNvPr id="9" name="Group 8">
            <a:extLst>
              <a:ext uri="{FF2B5EF4-FFF2-40B4-BE49-F238E27FC236}">
                <a16:creationId xmlns:a16="http://schemas.microsoft.com/office/drawing/2014/main" id="{CDFA97CD-280B-412E-A90A-8A77E198FBBB}"/>
              </a:ext>
            </a:extLst>
          </p:cNvPr>
          <p:cNvGrpSpPr/>
          <p:nvPr/>
        </p:nvGrpSpPr>
        <p:grpSpPr>
          <a:xfrm>
            <a:off x="4471374" y="1320799"/>
            <a:ext cx="3132016" cy="4711702"/>
            <a:chOff x="4371732" y="1320799"/>
            <a:chExt cx="3132016" cy="4711702"/>
          </a:xfrm>
          <a:solidFill>
            <a:srgbClr val="D2DEEF"/>
          </a:solidFill>
        </p:grpSpPr>
        <p:sp>
          <p:nvSpPr>
            <p:cNvPr id="16" name="Rectangle 15">
              <a:extLst>
                <a:ext uri="{FF2B5EF4-FFF2-40B4-BE49-F238E27FC236}">
                  <a16:creationId xmlns:a16="http://schemas.microsoft.com/office/drawing/2014/main" id="{213697FE-AEFF-482E-8E6A-8BC243763CAA}"/>
                </a:ext>
              </a:extLst>
            </p:cNvPr>
            <p:cNvSpPr/>
            <p:nvPr/>
          </p:nvSpPr>
          <p:spPr>
            <a:xfrm>
              <a:off x="4371732" y="1320799"/>
              <a:ext cx="3132016" cy="47117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az-Latn-AZ" sz="1600" dirty="0"/>
            </a:p>
            <a:p>
              <a:endParaRPr lang="az-Latn-AZ" sz="1600" dirty="0"/>
            </a:p>
            <a:p>
              <a:endParaRPr lang="az-Latn-AZ" sz="1600" dirty="0"/>
            </a:p>
            <a:p>
              <a:r>
                <a:rPr lang="az-Latn-AZ" sz="1600" dirty="0"/>
                <a:t>     Uçuş proqram təminatının tam versiyasının yazılması. Yarana biləcək bütün problemlərin aradan qaldırılması və YİS ilə kommunikasiyanın sağlanılması.</a:t>
              </a:r>
            </a:p>
            <a:p>
              <a:r>
                <a:rPr lang="az-Latn-AZ" sz="1600" dirty="0"/>
                <a:t>     Sensor və modulların yekun testlərinin aparılması.</a:t>
              </a:r>
            </a:p>
          </p:txBody>
        </p:sp>
        <p:sp>
          <p:nvSpPr>
            <p:cNvPr id="6" name="Rectangle 5">
              <a:extLst>
                <a:ext uri="{FF2B5EF4-FFF2-40B4-BE49-F238E27FC236}">
                  <a16:creationId xmlns:a16="http://schemas.microsoft.com/office/drawing/2014/main" id="{130A7A09-A68F-4797-8199-44B71056B689}"/>
                </a:ext>
              </a:extLst>
            </p:cNvPr>
            <p:cNvSpPr/>
            <p:nvPr/>
          </p:nvSpPr>
          <p:spPr>
            <a:xfrm>
              <a:off x="4371732" y="1320799"/>
              <a:ext cx="3132016" cy="5431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a:t>CDR</a:t>
              </a:r>
              <a:endParaRPr lang="en-US" b="1" dirty="0"/>
            </a:p>
          </p:txBody>
        </p:sp>
      </p:grpSp>
      <p:grpSp>
        <p:nvGrpSpPr>
          <p:cNvPr id="8" name="Group 7">
            <a:extLst>
              <a:ext uri="{FF2B5EF4-FFF2-40B4-BE49-F238E27FC236}">
                <a16:creationId xmlns:a16="http://schemas.microsoft.com/office/drawing/2014/main" id="{1687603D-F281-480D-A554-CEFA29D29738}"/>
              </a:ext>
            </a:extLst>
          </p:cNvPr>
          <p:cNvGrpSpPr/>
          <p:nvPr/>
        </p:nvGrpSpPr>
        <p:grpSpPr>
          <a:xfrm>
            <a:off x="393699" y="1320799"/>
            <a:ext cx="3132016" cy="4711702"/>
            <a:chOff x="393699" y="1320799"/>
            <a:chExt cx="3132016" cy="4711702"/>
          </a:xfrm>
          <a:solidFill>
            <a:srgbClr val="D2DEEF"/>
          </a:solidFill>
        </p:grpSpPr>
        <p:sp>
          <p:nvSpPr>
            <p:cNvPr id="3" name="Rectangle 2">
              <a:extLst>
                <a:ext uri="{FF2B5EF4-FFF2-40B4-BE49-F238E27FC236}">
                  <a16:creationId xmlns:a16="http://schemas.microsoft.com/office/drawing/2014/main" id="{75AD8ADC-33C9-4DB9-A014-5F57CE6D5E8C}"/>
                </a:ext>
              </a:extLst>
            </p:cNvPr>
            <p:cNvSpPr/>
            <p:nvPr/>
          </p:nvSpPr>
          <p:spPr>
            <a:xfrm>
              <a:off x="393700" y="1320799"/>
              <a:ext cx="3132015" cy="47117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p>
            <a:p>
              <a:endParaRPr lang="en-US" sz="1600" dirty="0"/>
            </a:p>
            <a:p>
              <a:r>
                <a:rPr lang="az-Latn-AZ" sz="1600" dirty="0"/>
                <a:t>          </a:t>
              </a:r>
            </a:p>
            <a:p>
              <a:r>
                <a:rPr lang="az-Latn-AZ" sz="1600" dirty="0"/>
                <a:t>     </a:t>
              </a:r>
              <a:r>
                <a:rPr lang="en-US" sz="1600" dirty="0"/>
                <a:t>U</a:t>
              </a:r>
              <a:r>
                <a:rPr lang="az-Latn-AZ" sz="1600" dirty="0"/>
                <a:t>çuş pro</a:t>
              </a:r>
              <a:r>
                <a:rPr lang="en-US" sz="1600" dirty="0"/>
                <a:t>q</a:t>
              </a:r>
              <a:r>
                <a:rPr lang="az-Latn-AZ" sz="1600" dirty="0"/>
                <a:t>ram təminatının demo versiyasının yazılması və ilkin testlər.</a:t>
              </a:r>
              <a:r>
                <a:rPr lang="en-US" sz="1600" dirty="0"/>
                <a:t> </a:t>
              </a:r>
              <a:r>
                <a:rPr lang="az-Latn-AZ" sz="1600" dirty="0"/>
                <a:t>Proqram təminatının demo versiyasında olan</a:t>
              </a:r>
              <a:r>
                <a:rPr lang="en-US" sz="1600" dirty="0"/>
                <a:t> problem</a:t>
              </a:r>
              <a:r>
                <a:rPr lang="az-Latn-AZ" sz="1600" dirty="0"/>
                <a:t>lərin analizi.</a:t>
              </a:r>
            </a:p>
            <a:p>
              <a:r>
                <a:rPr lang="az-Latn-AZ" sz="1600" dirty="0"/>
                <a:t>     Bəzi sensor və modulların test edilməsi.</a:t>
              </a:r>
              <a:endParaRPr lang="en-US" sz="1600" dirty="0"/>
            </a:p>
          </p:txBody>
        </p:sp>
        <p:sp>
          <p:nvSpPr>
            <p:cNvPr id="18" name="Rectangle 17">
              <a:extLst>
                <a:ext uri="{FF2B5EF4-FFF2-40B4-BE49-F238E27FC236}">
                  <a16:creationId xmlns:a16="http://schemas.microsoft.com/office/drawing/2014/main" id="{78C5C886-A65A-41A1-8B04-9F2C85E9150C}"/>
                </a:ext>
              </a:extLst>
            </p:cNvPr>
            <p:cNvSpPr/>
            <p:nvPr/>
          </p:nvSpPr>
          <p:spPr>
            <a:xfrm>
              <a:off x="393699" y="1320799"/>
              <a:ext cx="3132016" cy="5431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a:t>PDR</a:t>
              </a:r>
              <a:endParaRPr lang="en-US" b="1" dirty="0"/>
            </a:p>
          </p:txBody>
        </p:sp>
      </p:grpSp>
      <p:grpSp>
        <p:nvGrpSpPr>
          <p:cNvPr id="11" name="Group 10">
            <a:extLst>
              <a:ext uri="{FF2B5EF4-FFF2-40B4-BE49-F238E27FC236}">
                <a16:creationId xmlns:a16="http://schemas.microsoft.com/office/drawing/2014/main" id="{59B17342-3E8A-4146-A015-719B1A7DEFD8}"/>
              </a:ext>
            </a:extLst>
          </p:cNvPr>
          <p:cNvGrpSpPr/>
          <p:nvPr/>
        </p:nvGrpSpPr>
        <p:grpSpPr>
          <a:xfrm>
            <a:off x="8549050" y="1320799"/>
            <a:ext cx="3132017" cy="4711702"/>
            <a:chOff x="8549050" y="1320799"/>
            <a:chExt cx="3132017" cy="4711702"/>
          </a:xfrm>
          <a:solidFill>
            <a:srgbClr val="D2DEEF"/>
          </a:solidFill>
        </p:grpSpPr>
        <p:sp>
          <p:nvSpPr>
            <p:cNvPr id="17" name="Rectangle 16">
              <a:extLst>
                <a:ext uri="{FF2B5EF4-FFF2-40B4-BE49-F238E27FC236}">
                  <a16:creationId xmlns:a16="http://schemas.microsoft.com/office/drawing/2014/main" id="{26E7FCCC-FC02-4000-8C40-CCAB69EA1C0C}"/>
                </a:ext>
              </a:extLst>
            </p:cNvPr>
            <p:cNvSpPr/>
            <p:nvPr/>
          </p:nvSpPr>
          <p:spPr>
            <a:xfrm>
              <a:off x="8549050" y="1320799"/>
              <a:ext cx="3132017" cy="47117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az-Latn-AZ" sz="1600" dirty="0"/>
            </a:p>
            <a:p>
              <a:endParaRPr lang="az-Latn-AZ" sz="1600" dirty="0"/>
            </a:p>
            <a:p>
              <a:endParaRPr lang="az-Latn-AZ" sz="1600" dirty="0"/>
            </a:p>
            <a:p>
              <a:r>
                <a:rPr lang="az-Latn-AZ" sz="1600" dirty="0"/>
                <a:t>     Tamami ilə hazır və bütün testlərdən keçmiş bir sistem.</a:t>
              </a:r>
              <a:endParaRPr lang="en-US" sz="1600" dirty="0"/>
            </a:p>
          </p:txBody>
        </p:sp>
        <p:sp>
          <p:nvSpPr>
            <p:cNvPr id="19" name="Rectangle 18">
              <a:extLst>
                <a:ext uri="{FF2B5EF4-FFF2-40B4-BE49-F238E27FC236}">
                  <a16:creationId xmlns:a16="http://schemas.microsoft.com/office/drawing/2014/main" id="{2D0EC2C3-58CC-4128-85DF-1B692BE58D70}"/>
                </a:ext>
              </a:extLst>
            </p:cNvPr>
            <p:cNvSpPr/>
            <p:nvPr/>
          </p:nvSpPr>
          <p:spPr>
            <a:xfrm>
              <a:off x="8549051" y="1320799"/>
              <a:ext cx="3132016" cy="5431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PFR</a:t>
              </a:r>
              <a:endParaRPr lang="en-US" b="1" dirty="0"/>
            </a:p>
          </p:txBody>
        </p:sp>
      </p:grpSp>
      <p:sp>
        <p:nvSpPr>
          <p:cNvPr id="20" name="Arrow: Right 19">
            <a:extLst>
              <a:ext uri="{FF2B5EF4-FFF2-40B4-BE49-F238E27FC236}">
                <a16:creationId xmlns:a16="http://schemas.microsoft.com/office/drawing/2014/main" id="{919EAA50-84AE-4F69-817B-7B9BAF134EF4}"/>
              </a:ext>
            </a:extLst>
          </p:cNvPr>
          <p:cNvSpPr/>
          <p:nvPr/>
        </p:nvSpPr>
        <p:spPr>
          <a:xfrm>
            <a:off x="3724274" y="3509602"/>
            <a:ext cx="548541" cy="518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3ADA650-F76A-4A91-87F7-6A75DCC4ED30}"/>
              </a:ext>
            </a:extLst>
          </p:cNvPr>
          <p:cNvSpPr/>
          <p:nvPr/>
        </p:nvSpPr>
        <p:spPr>
          <a:xfrm>
            <a:off x="7786069" y="3509602"/>
            <a:ext cx="548541" cy="518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834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en-US" kern="0" dirty="0">
                <a:solidFill>
                  <a:srgbClr val="333399"/>
                </a:solidFill>
              </a:rPr>
              <a:t>Ye</a:t>
            </a:r>
            <a:r>
              <a:rPr lang="az-Latn-AZ" kern="0" dirty="0">
                <a:solidFill>
                  <a:srgbClr val="333399"/>
                </a:solidFill>
              </a:rPr>
              <a:t>rüstü İdarəetmə Sisteminin (YİS) dizaynı</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dirty="0">
                <a:solidFill>
                  <a:prstClr val="black"/>
                </a:solidFill>
              </a:rPr>
              <a:t>Kamran Əsgərov</a:t>
            </a:r>
            <a:endParaRPr lang="en-US" kern="0" dirty="0">
              <a:solidFill>
                <a:srgbClr val="000000"/>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54</a:t>
            </a:fld>
            <a:endParaRPr lang="en-US" dirty="0"/>
          </a:p>
        </p:txBody>
      </p:sp>
      <p:pic>
        <p:nvPicPr>
          <p:cNvPr id="14" name="Picture 13">
            <a:extLst>
              <a:ext uri="{FF2B5EF4-FFF2-40B4-BE49-F238E27FC236}">
                <a16:creationId xmlns:a16="http://schemas.microsoft.com/office/drawing/2014/main" id="{25341CD0-3EBE-4C81-AEBD-2322C48A20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B025451-AE52-4F3B-980D-0F65EB118BC9}"/>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474679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YİS-nə qoyulmuş tələblər</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55</a:t>
            </a:fld>
            <a:endParaRPr lang="en-US" dirty="0"/>
          </a:p>
        </p:txBody>
      </p:sp>
      <p:pic>
        <p:nvPicPr>
          <p:cNvPr id="14" name="Picture 13">
            <a:extLst>
              <a:ext uri="{FF2B5EF4-FFF2-40B4-BE49-F238E27FC236}">
                <a16:creationId xmlns:a16="http://schemas.microsoft.com/office/drawing/2014/main" id="{33A7DACA-1383-4131-8106-B7D6ECB16C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3D5AECC-DC22-4F46-9670-61D301D6739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083D06C5-677A-45DC-883B-987D59A6BCEE}"/>
              </a:ext>
            </a:extLst>
          </p:cNvPr>
          <p:cNvGraphicFramePr>
            <a:graphicFrameLocks noGrp="1"/>
          </p:cNvGraphicFramePr>
          <p:nvPr>
            <p:extLst>
              <p:ext uri="{D42A27DB-BD31-4B8C-83A1-F6EECF244321}">
                <p14:modId xmlns:p14="http://schemas.microsoft.com/office/powerpoint/2010/main" val="1611141744"/>
              </p:ext>
            </p:extLst>
          </p:nvPr>
        </p:nvGraphicFramePr>
        <p:xfrm>
          <a:off x="419100" y="1181100"/>
          <a:ext cx="11302999" cy="4968243"/>
        </p:xfrm>
        <a:graphic>
          <a:graphicData uri="http://schemas.openxmlformats.org/drawingml/2006/table">
            <a:tbl>
              <a:tblPr firstRow="1" bandRow="1">
                <a:tableStyleId>{5C22544A-7EE6-4342-B048-85BDC9FD1C3A}</a:tableStyleId>
              </a:tblPr>
              <a:tblGrid>
                <a:gridCol w="7143262">
                  <a:extLst>
                    <a:ext uri="{9D8B030D-6E8A-4147-A177-3AD203B41FA5}">
                      <a16:colId xmlns:a16="http://schemas.microsoft.com/office/drawing/2014/main" val="2862486741"/>
                    </a:ext>
                  </a:extLst>
                </a:gridCol>
                <a:gridCol w="2716821">
                  <a:extLst>
                    <a:ext uri="{9D8B030D-6E8A-4147-A177-3AD203B41FA5}">
                      <a16:colId xmlns:a16="http://schemas.microsoft.com/office/drawing/2014/main" val="1926708361"/>
                    </a:ext>
                  </a:extLst>
                </a:gridCol>
                <a:gridCol w="1442916">
                  <a:extLst>
                    <a:ext uri="{9D8B030D-6E8A-4147-A177-3AD203B41FA5}">
                      <a16:colId xmlns:a16="http://schemas.microsoft.com/office/drawing/2014/main" val="2516170089"/>
                    </a:ext>
                  </a:extLst>
                </a:gridCol>
              </a:tblGrid>
              <a:tr h="552027">
                <a:tc>
                  <a:txBody>
                    <a:bodyPr/>
                    <a:lstStyle/>
                    <a:p>
                      <a:pPr algn="ctr"/>
                      <a:r>
                        <a:rPr lang="az-Latn-AZ" sz="1600" dirty="0"/>
                        <a:t>Tələb</a:t>
                      </a:r>
                      <a:endParaRPr lang="en-US" sz="1600" dirty="0"/>
                    </a:p>
                  </a:txBody>
                  <a:tcPr anchor="ct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2154982926"/>
                  </a:ext>
                </a:extLst>
              </a:tr>
              <a:tr h="552027">
                <a:tc>
                  <a:txBody>
                    <a:bodyPr/>
                    <a:lstStyle/>
                    <a:p>
                      <a:pPr algn="l"/>
                      <a:r>
                        <a:rPr lang="az-Latn-AZ" sz="1400"/>
                        <a:t>Hər bir komanda öz YİS proqram təminatını fərdi olaraq yazmalıdır.</a:t>
                      </a:r>
                      <a:endParaRPr lang="en-US" sz="1400" dirty="0"/>
                    </a:p>
                  </a:txBody>
                  <a:tcPr anchor="ctr"/>
                </a:tc>
                <a:tc>
                  <a:txBody>
                    <a:bodyPr/>
                    <a:lstStyle/>
                    <a:p>
                      <a:pPr algn="ct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538867463"/>
                  </a:ext>
                </a:extLst>
              </a:tr>
              <a:tr h="552027">
                <a:tc>
                  <a:txBody>
                    <a:bodyPr/>
                    <a:lstStyle/>
                    <a:p>
                      <a:pPr algn="l"/>
                      <a:r>
                        <a:rPr lang="az-Latn-AZ" sz="1400" dirty="0"/>
                        <a:t>Xbee radiomodulları ümumi yayım rejimində işlədilə bilməz.</a:t>
                      </a:r>
                      <a:endParaRPr lang="en-US" sz="1400" dirty="0"/>
                    </a:p>
                  </a:txBody>
                  <a:tcPr anchor="ctr"/>
                </a:tc>
                <a:tc>
                  <a:txBody>
                    <a:bodyPr/>
                    <a:lstStyle/>
                    <a:p>
                      <a:pPr algn="ct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188232660"/>
                  </a:ext>
                </a:extLst>
              </a:tr>
              <a:tr h="552027">
                <a:tc>
                  <a:txBody>
                    <a:bodyPr/>
                    <a:lstStyle/>
                    <a:p>
                      <a:pPr algn="l"/>
                      <a:r>
                        <a:rPr lang="az-Latn-AZ" sz="1400" dirty="0"/>
                        <a:t>Telemetriya saniyədə 1 dəfədən az olmamaq şərti ilə YİS-nə göndərilməlidir.</a:t>
                      </a:r>
                      <a:endParaRPr lang="en-US" sz="1400" dirty="0"/>
                    </a:p>
                  </a:txBody>
                  <a:tcPr anchor="ctr"/>
                </a:tc>
                <a:tc>
                  <a:txBody>
                    <a:bodyPr/>
                    <a:lstStyle/>
                    <a:p>
                      <a:pPr algn="ct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863683793"/>
                  </a:ext>
                </a:extLst>
              </a:tr>
              <a:tr h="552027">
                <a:tc>
                  <a:txBody>
                    <a:bodyPr/>
                    <a:lstStyle/>
                    <a:p>
                      <a:pPr algn="l"/>
                      <a:r>
                        <a:rPr lang="az-Latn-AZ" sz="1400" dirty="0"/>
                        <a:t>Xbee radiomodullarının yalnız 2.4GHz tezlikdə çalışan növlərindən istifadə olunmalıdır.</a:t>
                      </a:r>
                      <a:endParaRPr lang="en-US" sz="1400" dirty="0"/>
                    </a:p>
                  </a:txBody>
                  <a:tcPr anchor="ctr"/>
                </a:tc>
                <a:tc>
                  <a:txBody>
                    <a:bodyPr/>
                    <a:lstStyle/>
                    <a:p>
                      <a:pPr algn="ct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1224616"/>
                  </a:ext>
                </a:extLst>
              </a:tr>
              <a:tr h="552027">
                <a:tc>
                  <a:txBody>
                    <a:bodyPr/>
                    <a:lstStyle/>
                    <a:p>
                      <a:pPr algn="l"/>
                      <a:r>
                        <a:rPr lang="az-Latn-AZ" sz="1400" dirty="0"/>
                        <a:t>YİS proqram təminatı olan kompyuterdən, Xbee radiomoduldan və antennadan ibarət olmalıdır.</a:t>
                      </a:r>
                      <a:endParaRPr lang="en-US" sz="1400" dirty="0"/>
                    </a:p>
                  </a:txBody>
                  <a:tcPr anchor="ctr"/>
                </a:tc>
                <a:tc>
                  <a:txBody>
                    <a:bodyPr/>
                    <a:lstStyle/>
                    <a:p>
                      <a:pPr algn="ct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33856344"/>
                  </a:ext>
                </a:extLst>
              </a:tr>
              <a:tr h="552027">
                <a:tc>
                  <a:txBody>
                    <a:bodyPr/>
                    <a:lstStyle/>
                    <a:p>
                      <a:pPr algn="l"/>
                      <a:r>
                        <a:rPr lang="az-Latn-AZ" sz="1400" dirty="0"/>
                        <a:t>YİS proqram təminatı olan kompyuter ən azı 1 saatlıq batareya həcminə sahib olmalıdır.</a:t>
                      </a:r>
                      <a:endParaRPr lang="en-US" sz="1400" dirty="0"/>
                    </a:p>
                  </a:txBody>
                  <a:tcPr anchor="ctr"/>
                </a:tc>
                <a:tc>
                  <a:txBody>
                    <a:bodyPr/>
                    <a:lstStyle/>
                    <a:p>
                      <a:pPr algn="ctr"/>
                      <a:r>
                        <a:rPr lang="az-Latn-AZ" sz="1400" dirty="0"/>
                        <a:t>Məntiqi şərt</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0496348"/>
                  </a:ext>
                </a:extLst>
              </a:tr>
              <a:tr h="552027">
                <a:tc>
                  <a:txBody>
                    <a:bodyPr/>
                    <a:lstStyle/>
                    <a:p>
                      <a:pPr algn="l"/>
                      <a:r>
                        <a:rPr lang="az-Latn-AZ" sz="1400" dirty="0"/>
                        <a:t>YİS proqram təminatı qəbul edilən telemetriyanı *.csv formatında fayla yazıb, yaddaşa yazmalıdır.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texniki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374782813"/>
                  </a:ext>
                </a:extLst>
              </a:tr>
              <a:tr h="552027">
                <a:tc>
                  <a:txBody>
                    <a:bodyPr/>
                    <a:lstStyle/>
                    <a:p>
                      <a:pPr algn="l"/>
                      <a:r>
                        <a:rPr lang="az-Latn-AZ" sz="1400" dirty="0"/>
                        <a:t>YİS proqram təminatı qəbul edilən telemetriyanı verilənlər bazasına əlavə etməlidir.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Əlavə şərt.</a:t>
                      </a:r>
                      <a:endParaRPr lang="en-US" sz="1400" dirty="0"/>
                    </a:p>
                  </a:txBody>
                  <a:tcPr anchor="ctr"/>
                </a:tc>
                <a:tc>
                  <a:txBody>
                    <a:bodyPr/>
                    <a:lstStyle/>
                    <a:p>
                      <a:pPr algn="ctr"/>
                      <a:r>
                        <a:rPr lang="az-Latn-AZ" sz="1400" dirty="0"/>
                        <a:t>Aşağı</a:t>
                      </a:r>
                      <a:endParaRPr lang="en-US" sz="1400" dirty="0"/>
                    </a:p>
                  </a:txBody>
                  <a:tcPr anchor="ctr"/>
                </a:tc>
                <a:extLst>
                  <a:ext uri="{0D108BD9-81ED-4DB2-BD59-A6C34878D82A}">
                    <a16:rowId xmlns:a16="http://schemas.microsoft.com/office/drawing/2014/main" val="102884891"/>
                  </a:ext>
                </a:extLst>
              </a:tr>
            </a:tbl>
          </a:graphicData>
        </a:graphic>
      </p:graphicFrame>
    </p:spTree>
    <p:extLst>
      <p:ext uri="{BB962C8B-B14F-4D97-AF65-F5344CB8AC3E}">
        <p14:creationId xmlns:p14="http://schemas.microsoft.com/office/powerpoint/2010/main" val="827432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YİS-nə ümumi baxış</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56</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descr="A close up of a computer&#10;&#10;Description generated with very high confidence">
            <a:extLst>
              <a:ext uri="{FF2B5EF4-FFF2-40B4-BE49-F238E27FC236}">
                <a16:creationId xmlns:a16="http://schemas.microsoft.com/office/drawing/2014/main" id="{9BCBDF90-B84F-4221-B553-0F89D5834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23" y="2708067"/>
            <a:ext cx="3434016" cy="2390772"/>
          </a:xfrm>
          <a:prstGeom prst="rect">
            <a:avLst/>
          </a:prstGeom>
        </p:spPr>
      </p:pic>
      <p:pic>
        <p:nvPicPr>
          <p:cNvPr id="9" name="Picture 8" descr="A circuit board&#10;&#10;Description generated with very high confidence">
            <a:extLst>
              <a:ext uri="{FF2B5EF4-FFF2-40B4-BE49-F238E27FC236}">
                <a16:creationId xmlns:a16="http://schemas.microsoft.com/office/drawing/2014/main" id="{B0D24A69-DB9A-4549-8747-35EF586A5F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86" t="25132" r="12091" b="19245"/>
          <a:stretch/>
        </p:blipFill>
        <p:spPr>
          <a:xfrm>
            <a:off x="5673688" y="3578461"/>
            <a:ext cx="1262298" cy="953689"/>
          </a:xfrm>
          <a:prstGeom prst="rect">
            <a:avLst/>
          </a:prstGeom>
        </p:spPr>
      </p:pic>
      <p:pic>
        <p:nvPicPr>
          <p:cNvPr id="18" name="Picture 17" descr="A circuit board&#10;&#10;Description generated with very high confidence">
            <a:extLst>
              <a:ext uri="{FF2B5EF4-FFF2-40B4-BE49-F238E27FC236}">
                <a16:creationId xmlns:a16="http://schemas.microsoft.com/office/drawing/2014/main" id="{A45436F5-BCBD-4DF1-B77E-C74069EC7A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892" t="15608" r="12330" b="16538"/>
          <a:stretch/>
        </p:blipFill>
        <p:spPr>
          <a:xfrm>
            <a:off x="7753158" y="3599997"/>
            <a:ext cx="1176164" cy="1081746"/>
          </a:xfrm>
          <a:prstGeom prst="rect">
            <a:avLst/>
          </a:prstGeom>
        </p:spPr>
      </p:pic>
      <p:pic>
        <p:nvPicPr>
          <p:cNvPr id="20" name="Picture 19" descr="A necklace on a table&#10;&#10;Description generated with high confidence">
            <a:extLst>
              <a:ext uri="{FF2B5EF4-FFF2-40B4-BE49-F238E27FC236}">
                <a16:creationId xmlns:a16="http://schemas.microsoft.com/office/drawing/2014/main" id="{F0561CEB-9FC5-4355-929E-D050FB1597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22795" y="3482762"/>
            <a:ext cx="1094907" cy="1094907"/>
          </a:xfrm>
          <a:prstGeom prst="rect">
            <a:avLst/>
          </a:prstGeom>
        </p:spPr>
      </p:pic>
      <p:pic>
        <p:nvPicPr>
          <p:cNvPr id="21" name="Рисунок 8">
            <a:extLst>
              <a:ext uri="{FF2B5EF4-FFF2-40B4-BE49-F238E27FC236}">
                <a16:creationId xmlns:a16="http://schemas.microsoft.com/office/drawing/2014/main" id="{352508AA-1A18-4C83-9D5C-5924D9B933F2}"/>
              </a:ext>
            </a:extLst>
          </p:cNvPr>
          <p:cNvPicPr>
            <a:picLocks noChangeAspect="1"/>
          </p:cNvPicPr>
          <p:nvPr/>
        </p:nvPicPr>
        <p:blipFill rotWithShape="1">
          <a:blip r:embed="rId8"/>
          <a:srcRect t="38272" r="-246" b="37396"/>
          <a:stretch/>
        </p:blipFill>
        <p:spPr>
          <a:xfrm rot="15412910">
            <a:off x="9127228" y="3064094"/>
            <a:ext cx="4292985" cy="622289"/>
          </a:xfrm>
          <a:prstGeom prst="rect">
            <a:avLst/>
          </a:prstGeom>
        </p:spPr>
      </p:pic>
      <p:sp>
        <p:nvSpPr>
          <p:cNvPr id="22" name="TextBox 21">
            <a:extLst>
              <a:ext uri="{FF2B5EF4-FFF2-40B4-BE49-F238E27FC236}">
                <a16:creationId xmlns:a16="http://schemas.microsoft.com/office/drawing/2014/main" id="{5E042454-4E41-4A3D-92A8-0A0A6032260E}"/>
              </a:ext>
            </a:extLst>
          </p:cNvPr>
          <p:cNvSpPr txBox="1"/>
          <p:nvPr/>
        </p:nvSpPr>
        <p:spPr>
          <a:xfrm>
            <a:off x="441355" y="5197362"/>
            <a:ext cx="3434015" cy="376879"/>
          </a:xfrm>
          <a:prstGeom prst="rect">
            <a:avLst/>
          </a:prstGeom>
          <a:noFill/>
        </p:spPr>
        <p:txBody>
          <a:bodyPr wrap="square" rtlCol="0" anchor="ctr">
            <a:spAutoFit/>
          </a:bodyPr>
          <a:lstStyle/>
          <a:p>
            <a:pPr algn="ctr"/>
            <a:r>
              <a:rPr lang="az-Latn-AZ" dirty="0"/>
              <a:t>YİS kompyuter</a:t>
            </a:r>
            <a:endParaRPr lang="en-US" dirty="0"/>
          </a:p>
        </p:txBody>
      </p:sp>
      <p:sp>
        <p:nvSpPr>
          <p:cNvPr id="23" name="TextBox 22">
            <a:extLst>
              <a:ext uri="{FF2B5EF4-FFF2-40B4-BE49-F238E27FC236}">
                <a16:creationId xmlns:a16="http://schemas.microsoft.com/office/drawing/2014/main" id="{8C7673E3-EE25-4996-8442-3AAD6E3B4CD6}"/>
              </a:ext>
            </a:extLst>
          </p:cNvPr>
          <p:cNvSpPr txBox="1"/>
          <p:nvPr/>
        </p:nvSpPr>
        <p:spPr>
          <a:xfrm>
            <a:off x="5428927" y="4592763"/>
            <a:ext cx="1721373" cy="344721"/>
          </a:xfrm>
          <a:prstGeom prst="rect">
            <a:avLst/>
          </a:prstGeom>
          <a:noFill/>
        </p:spPr>
        <p:txBody>
          <a:bodyPr wrap="square" rtlCol="0">
            <a:spAutoFit/>
          </a:bodyPr>
          <a:lstStyle/>
          <a:p>
            <a:r>
              <a:rPr lang="az-Latn-AZ" sz="1600" dirty="0"/>
              <a:t>USB TTL konverter</a:t>
            </a:r>
            <a:endParaRPr lang="en-US" sz="1600" dirty="0"/>
          </a:p>
        </p:txBody>
      </p:sp>
      <p:pic>
        <p:nvPicPr>
          <p:cNvPr id="25" name="Picture 24" descr="A picture containing cable, connector&#10;&#10;Description generated with very high confidence">
            <a:extLst>
              <a:ext uri="{FF2B5EF4-FFF2-40B4-BE49-F238E27FC236}">
                <a16:creationId xmlns:a16="http://schemas.microsoft.com/office/drawing/2014/main" id="{23BD5A86-42F1-46AA-9DB0-45593DD6F5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11086" y="3861194"/>
            <a:ext cx="963581" cy="820549"/>
          </a:xfrm>
          <a:prstGeom prst="rect">
            <a:avLst/>
          </a:prstGeom>
        </p:spPr>
      </p:pic>
      <p:sp>
        <p:nvSpPr>
          <p:cNvPr id="26" name="TextBox 25">
            <a:extLst>
              <a:ext uri="{FF2B5EF4-FFF2-40B4-BE49-F238E27FC236}">
                <a16:creationId xmlns:a16="http://schemas.microsoft.com/office/drawing/2014/main" id="{0947427E-F8FD-4E32-BE9B-C4EC77FEDAC6}"/>
              </a:ext>
            </a:extLst>
          </p:cNvPr>
          <p:cNvSpPr txBox="1"/>
          <p:nvPr/>
        </p:nvSpPr>
        <p:spPr>
          <a:xfrm>
            <a:off x="3801655" y="3596087"/>
            <a:ext cx="1492686" cy="338554"/>
          </a:xfrm>
          <a:prstGeom prst="rect">
            <a:avLst/>
          </a:prstGeom>
          <a:noFill/>
        </p:spPr>
        <p:txBody>
          <a:bodyPr wrap="square" rtlCol="0">
            <a:spAutoFit/>
          </a:bodyPr>
          <a:lstStyle/>
          <a:p>
            <a:r>
              <a:rPr lang="az-Latn-AZ" sz="1600" dirty="0"/>
              <a:t>Mini USB kabel</a:t>
            </a:r>
            <a:endParaRPr lang="en-US" sz="1600" dirty="0"/>
          </a:p>
        </p:txBody>
      </p:sp>
      <p:sp>
        <p:nvSpPr>
          <p:cNvPr id="27" name="TextBox 26">
            <a:extLst>
              <a:ext uri="{FF2B5EF4-FFF2-40B4-BE49-F238E27FC236}">
                <a16:creationId xmlns:a16="http://schemas.microsoft.com/office/drawing/2014/main" id="{3AF141E0-9CF8-4C92-A7E9-B5B8680CE041}"/>
              </a:ext>
            </a:extLst>
          </p:cNvPr>
          <p:cNvSpPr txBox="1"/>
          <p:nvPr/>
        </p:nvSpPr>
        <p:spPr>
          <a:xfrm>
            <a:off x="7465554" y="3327565"/>
            <a:ext cx="1474299" cy="338554"/>
          </a:xfrm>
          <a:prstGeom prst="rect">
            <a:avLst/>
          </a:prstGeom>
          <a:noFill/>
        </p:spPr>
        <p:txBody>
          <a:bodyPr wrap="square" rtlCol="0" anchor="ctr">
            <a:spAutoFit/>
          </a:bodyPr>
          <a:lstStyle/>
          <a:p>
            <a:pPr algn="ctr"/>
            <a:r>
              <a:rPr lang="az-Latn-AZ" sz="1600" dirty="0"/>
              <a:t>Xbee-PRO S2C</a:t>
            </a:r>
            <a:endParaRPr lang="en-US" sz="1600" dirty="0"/>
          </a:p>
        </p:txBody>
      </p:sp>
      <p:sp>
        <p:nvSpPr>
          <p:cNvPr id="28" name="TextBox 27">
            <a:extLst>
              <a:ext uri="{FF2B5EF4-FFF2-40B4-BE49-F238E27FC236}">
                <a16:creationId xmlns:a16="http://schemas.microsoft.com/office/drawing/2014/main" id="{52157AE2-96BB-46E4-870B-0086580D8EF9}"/>
              </a:ext>
            </a:extLst>
          </p:cNvPr>
          <p:cNvSpPr txBox="1"/>
          <p:nvPr/>
        </p:nvSpPr>
        <p:spPr>
          <a:xfrm>
            <a:off x="9622795" y="4423386"/>
            <a:ext cx="1217498" cy="338554"/>
          </a:xfrm>
          <a:prstGeom prst="rect">
            <a:avLst/>
          </a:prstGeom>
          <a:noFill/>
        </p:spPr>
        <p:txBody>
          <a:bodyPr wrap="square" rtlCol="0" anchor="ctr">
            <a:spAutoFit/>
          </a:bodyPr>
          <a:lstStyle/>
          <a:p>
            <a:pPr algn="ctr"/>
            <a:r>
              <a:rPr lang="az-Latn-AZ" sz="1600" dirty="0"/>
              <a:t>Pigtail kabel</a:t>
            </a:r>
            <a:endParaRPr lang="en-US" sz="1600" dirty="0"/>
          </a:p>
        </p:txBody>
      </p:sp>
      <p:grpSp>
        <p:nvGrpSpPr>
          <p:cNvPr id="3" name="Group 2">
            <a:extLst>
              <a:ext uri="{FF2B5EF4-FFF2-40B4-BE49-F238E27FC236}">
                <a16:creationId xmlns:a16="http://schemas.microsoft.com/office/drawing/2014/main" id="{A89CF119-3038-4EDB-9571-6EDC303DE6A3}"/>
              </a:ext>
            </a:extLst>
          </p:cNvPr>
          <p:cNvGrpSpPr/>
          <p:nvPr/>
        </p:nvGrpSpPr>
        <p:grpSpPr>
          <a:xfrm>
            <a:off x="3314338" y="4070838"/>
            <a:ext cx="634802" cy="191477"/>
            <a:chOff x="3314338" y="4070838"/>
            <a:chExt cx="634802" cy="191477"/>
          </a:xfrm>
        </p:grpSpPr>
        <p:cxnSp>
          <p:nvCxnSpPr>
            <p:cNvPr id="30" name="Straight Arrow Connector 29">
              <a:extLst>
                <a:ext uri="{FF2B5EF4-FFF2-40B4-BE49-F238E27FC236}">
                  <a16:creationId xmlns:a16="http://schemas.microsoft.com/office/drawing/2014/main" id="{A27EF8E6-643E-404A-AD0F-F3E94E1E2653}"/>
                </a:ext>
              </a:extLst>
            </p:cNvPr>
            <p:cNvCxnSpPr>
              <a:cxnSpLocks/>
            </p:cNvCxnSpPr>
            <p:nvPr/>
          </p:nvCxnSpPr>
          <p:spPr>
            <a:xfrm>
              <a:off x="3323387"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C39357E-8F9D-4427-9F1D-FCB52F824F6D}"/>
                </a:ext>
              </a:extLst>
            </p:cNvPr>
            <p:cNvCxnSpPr>
              <a:cxnSpLocks/>
            </p:cNvCxnSpPr>
            <p:nvPr/>
          </p:nvCxnSpPr>
          <p:spPr>
            <a:xfrm flipH="1">
              <a:off x="3314338"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5395DD6-DCDA-4310-929F-F65CF3ED260B}"/>
              </a:ext>
            </a:extLst>
          </p:cNvPr>
          <p:cNvGrpSpPr/>
          <p:nvPr/>
        </p:nvGrpSpPr>
        <p:grpSpPr>
          <a:xfrm>
            <a:off x="5038886" y="4070838"/>
            <a:ext cx="634802" cy="191477"/>
            <a:chOff x="5038886" y="4070838"/>
            <a:chExt cx="634802" cy="191477"/>
          </a:xfrm>
        </p:grpSpPr>
        <p:cxnSp>
          <p:nvCxnSpPr>
            <p:cNvPr id="38" name="Straight Arrow Connector 37">
              <a:extLst>
                <a:ext uri="{FF2B5EF4-FFF2-40B4-BE49-F238E27FC236}">
                  <a16:creationId xmlns:a16="http://schemas.microsoft.com/office/drawing/2014/main" id="{99E7EC78-9022-44EF-89C2-05F4AB6D0059}"/>
                </a:ext>
              </a:extLst>
            </p:cNvPr>
            <p:cNvCxnSpPr>
              <a:cxnSpLocks/>
            </p:cNvCxnSpPr>
            <p:nvPr/>
          </p:nvCxnSpPr>
          <p:spPr>
            <a:xfrm>
              <a:off x="5047935"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0B7C39E-3EF7-4C3E-BFF3-E33305E6415C}"/>
                </a:ext>
              </a:extLst>
            </p:cNvPr>
            <p:cNvCxnSpPr>
              <a:cxnSpLocks/>
            </p:cNvCxnSpPr>
            <p:nvPr/>
          </p:nvCxnSpPr>
          <p:spPr>
            <a:xfrm flipH="1">
              <a:off x="5038886"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B17CB84B-1282-4A9B-96C6-20E745968707}"/>
              </a:ext>
            </a:extLst>
          </p:cNvPr>
          <p:cNvCxnSpPr>
            <a:cxnSpLocks/>
          </p:cNvCxnSpPr>
          <p:nvPr/>
        </p:nvCxnSpPr>
        <p:spPr>
          <a:xfrm>
            <a:off x="7027880"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65E139B-C30F-416B-9FD1-0FC35790F8FF}"/>
              </a:ext>
            </a:extLst>
          </p:cNvPr>
          <p:cNvCxnSpPr>
            <a:cxnSpLocks/>
          </p:cNvCxnSpPr>
          <p:nvPr/>
        </p:nvCxnSpPr>
        <p:spPr>
          <a:xfrm flipH="1">
            <a:off x="7018831"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1F7F303-2396-4F27-8AC9-737032AFB9E7}"/>
              </a:ext>
            </a:extLst>
          </p:cNvPr>
          <p:cNvGrpSpPr/>
          <p:nvPr/>
        </p:nvGrpSpPr>
        <p:grpSpPr>
          <a:xfrm>
            <a:off x="8929322" y="4070838"/>
            <a:ext cx="634802" cy="191477"/>
            <a:chOff x="8929322" y="4070838"/>
            <a:chExt cx="634802" cy="191477"/>
          </a:xfrm>
        </p:grpSpPr>
        <p:cxnSp>
          <p:nvCxnSpPr>
            <p:cNvPr id="42" name="Straight Arrow Connector 41">
              <a:extLst>
                <a:ext uri="{FF2B5EF4-FFF2-40B4-BE49-F238E27FC236}">
                  <a16:creationId xmlns:a16="http://schemas.microsoft.com/office/drawing/2014/main" id="{70F351EC-2B17-450D-829F-45651F381289}"/>
                </a:ext>
              </a:extLst>
            </p:cNvPr>
            <p:cNvCxnSpPr>
              <a:cxnSpLocks/>
            </p:cNvCxnSpPr>
            <p:nvPr/>
          </p:nvCxnSpPr>
          <p:spPr>
            <a:xfrm>
              <a:off x="8938371"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48860F-7509-42DB-A404-FC07F18C8ACC}"/>
                </a:ext>
              </a:extLst>
            </p:cNvPr>
            <p:cNvCxnSpPr>
              <a:cxnSpLocks/>
            </p:cNvCxnSpPr>
            <p:nvPr/>
          </p:nvCxnSpPr>
          <p:spPr>
            <a:xfrm flipH="1">
              <a:off x="8929322"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1ECE07EB-1587-4D90-846C-018EB76DCFAB}"/>
              </a:ext>
            </a:extLst>
          </p:cNvPr>
          <p:cNvGrpSpPr/>
          <p:nvPr/>
        </p:nvGrpSpPr>
        <p:grpSpPr>
          <a:xfrm>
            <a:off x="10718998" y="4070838"/>
            <a:ext cx="634802" cy="191477"/>
            <a:chOff x="10718998" y="4070838"/>
            <a:chExt cx="634802" cy="191477"/>
          </a:xfrm>
        </p:grpSpPr>
        <p:cxnSp>
          <p:nvCxnSpPr>
            <p:cNvPr id="44" name="Straight Arrow Connector 43">
              <a:extLst>
                <a:ext uri="{FF2B5EF4-FFF2-40B4-BE49-F238E27FC236}">
                  <a16:creationId xmlns:a16="http://schemas.microsoft.com/office/drawing/2014/main" id="{4B71AD01-E198-41D3-B482-F3B33E17F744}"/>
                </a:ext>
              </a:extLst>
            </p:cNvPr>
            <p:cNvCxnSpPr>
              <a:cxnSpLocks/>
            </p:cNvCxnSpPr>
            <p:nvPr/>
          </p:nvCxnSpPr>
          <p:spPr>
            <a:xfrm>
              <a:off x="10728047" y="4070838"/>
              <a:ext cx="625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7707F-2314-4319-9921-C777ED8E08D6}"/>
                </a:ext>
              </a:extLst>
            </p:cNvPr>
            <p:cNvCxnSpPr>
              <a:cxnSpLocks/>
            </p:cNvCxnSpPr>
            <p:nvPr/>
          </p:nvCxnSpPr>
          <p:spPr>
            <a:xfrm flipH="1">
              <a:off x="10718998" y="4262315"/>
              <a:ext cx="634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1DE272C6-1C70-475E-B5C6-F38897CEA88D}"/>
              </a:ext>
            </a:extLst>
          </p:cNvPr>
          <p:cNvSpPr txBox="1"/>
          <p:nvPr/>
        </p:nvSpPr>
        <p:spPr>
          <a:xfrm>
            <a:off x="7024105" y="4021422"/>
            <a:ext cx="625753" cy="307777"/>
          </a:xfrm>
          <a:prstGeom prst="rect">
            <a:avLst/>
          </a:prstGeom>
          <a:noFill/>
        </p:spPr>
        <p:txBody>
          <a:bodyPr wrap="square" rtlCol="0" anchor="ctr">
            <a:spAutoFit/>
          </a:bodyPr>
          <a:lstStyle/>
          <a:p>
            <a:pPr algn="ctr"/>
            <a:r>
              <a:rPr lang="az-Latn-AZ" sz="1400" b="1" dirty="0"/>
              <a:t>UART</a:t>
            </a:r>
            <a:endParaRPr lang="en-US" sz="1400" b="1" dirty="0"/>
          </a:p>
        </p:txBody>
      </p:sp>
      <p:sp>
        <p:nvSpPr>
          <p:cNvPr id="47" name="TextBox 46">
            <a:extLst>
              <a:ext uri="{FF2B5EF4-FFF2-40B4-BE49-F238E27FC236}">
                <a16:creationId xmlns:a16="http://schemas.microsoft.com/office/drawing/2014/main" id="{24C576BE-6D1F-44EF-8014-692C38136707}"/>
              </a:ext>
            </a:extLst>
          </p:cNvPr>
          <p:cNvSpPr txBox="1"/>
          <p:nvPr/>
        </p:nvSpPr>
        <p:spPr>
          <a:xfrm>
            <a:off x="11168470" y="5462795"/>
            <a:ext cx="895444" cy="338554"/>
          </a:xfrm>
          <a:prstGeom prst="rect">
            <a:avLst/>
          </a:prstGeom>
          <a:noFill/>
        </p:spPr>
        <p:txBody>
          <a:bodyPr wrap="square" rtlCol="0" anchor="ctr">
            <a:spAutoFit/>
          </a:bodyPr>
          <a:lstStyle/>
          <a:p>
            <a:pPr algn="ctr"/>
            <a:r>
              <a:rPr lang="az-Latn-AZ" sz="1600" dirty="0"/>
              <a:t>Antenna</a:t>
            </a:r>
            <a:endParaRPr lang="en-US" sz="1600" dirty="0"/>
          </a:p>
        </p:txBody>
      </p:sp>
    </p:spTree>
    <p:extLst>
      <p:ext uri="{BB962C8B-B14F-4D97-AF65-F5344CB8AC3E}">
        <p14:creationId xmlns:p14="http://schemas.microsoft.com/office/powerpoint/2010/main" val="3021441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a:t>
            </a:r>
            <a:r>
              <a:rPr lang="az-Latn-AZ" kern="0" noProof="1">
                <a:solidFill>
                  <a:srgbClr val="333399"/>
                </a:solidFill>
              </a:rPr>
              <a:t>-n</a:t>
            </a:r>
            <a:r>
              <a:rPr lang="en-US" kern="0" noProof="1">
                <a:solidFill>
                  <a:srgbClr val="333399"/>
                </a:solidFill>
              </a:rPr>
              <a:t>i</a:t>
            </a:r>
            <a:r>
              <a:rPr lang="az-Latn-AZ" kern="0" noProof="1">
                <a:solidFill>
                  <a:srgbClr val="333399"/>
                </a:solidFill>
              </a:rPr>
              <a:t>n hal diaqramı</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57</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pSp>
        <p:nvGrpSpPr>
          <p:cNvPr id="43" name="Group 42">
            <a:extLst>
              <a:ext uri="{FF2B5EF4-FFF2-40B4-BE49-F238E27FC236}">
                <a16:creationId xmlns:a16="http://schemas.microsoft.com/office/drawing/2014/main" id="{3DCC9283-8D3C-4CE4-AB1E-F946396DECB3}"/>
              </a:ext>
            </a:extLst>
          </p:cNvPr>
          <p:cNvGrpSpPr/>
          <p:nvPr/>
        </p:nvGrpSpPr>
        <p:grpSpPr>
          <a:xfrm>
            <a:off x="753209" y="3346780"/>
            <a:ext cx="5651985" cy="1317622"/>
            <a:chOff x="753209" y="3346780"/>
            <a:chExt cx="5651985" cy="1317622"/>
          </a:xfrm>
        </p:grpSpPr>
        <p:sp>
          <p:nvSpPr>
            <p:cNvPr id="23" name="Rectangle 22">
              <a:extLst>
                <a:ext uri="{FF2B5EF4-FFF2-40B4-BE49-F238E27FC236}">
                  <a16:creationId xmlns:a16="http://schemas.microsoft.com/office/drawing/2014/main" id="{A0629D42-B532-4BCE-ABEE-6DF4B62FF57C}"/>
                </a:ext>
              </a:extLst>
            </p:cNvPr>
            <p:cNvSpPr/>
            <p:nvPr/>
          </p:nvSpPr>
          <p:spPr>
            <a:xfrm>
              <a:off x="3405316" y="3477088"/>
              <a:ext cx="181947" cy="33630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CC59039-3B38-4FE9-94CB-E279A84E48ED}"/>
                </a:ext>
              </a:extLst>
            </p:cNvPr>
            <p:cNvGrpSpPr/>
            <p:nvPr/>
          </p:nvGrpSpPr>
          <p:grpSpPr>
            <a:xfrm>
              <a:off x="753209" y="3346780"/>
              <a:ext cx="5651985" cy="1317622"/>
              <a:chOff x="1052145" y="3223692"/>
              <a:chExt cx="5651985" cy="1317622"/>
            </a:xfrm>
          </p:grpSpPr>
          <p:sp>
            <p:nvSpPr>
              <p:cNvPr id="6" name="Hexagon 5">
                <a:extLst>
                  <a:ext uri="{FF2B5EF4-FFF2-40B4-BE49-F238E27FC236}">
                    <a16:creationId xmlns:a16="http://schemas.microsoft.com/office/drawing/2014/main" id="{4435C04C-C7AB-494B-8A0C-996BF42CEDE0}"/>
                  </a:ext>
                </a:extLst>
              </p:cNvPr>
              <p:cNvSpPr/>
              <p:nvPr/>
            </p:nvSpPr>
            <p:spPr>
              <a:xfrm>
                <a:off x="1052145" y="3809816"/>
                <a:ext cx="1761393" cy="731498"/>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az-Latn-AZ" sz="1600" dirty="0"/>
                  <a:t>COM Port</a:t>
                </a:r>
                <a:endParaRPr lang="en-US" sz="1600" dirty="0"/>
              </a:p>
            </p:txBody>
          </p:sp>
          <p:sp>
            <p:nvSpPr>
              <p:cNvPr id="11" name="Rectangle 10">
                <a:extLst>
                  <a:ext uri="{FF2B5EF4-FFF2-40B4-BE49-F238E27FC236}">
                    <a16:creationId xmlns:a16="http://schemas.microsoft.com/office/drawing/2014/main" id="{0C81CEB8-BC12-497E-A4A9-DF00585D36B5}"/>
                  </a:ext>
                </a:extLst>
              </p:cNvPr>
              <p:cNvSpPr/>
              <p:nvPr/>
            </p:nvSpPr>
            <p:spPr>
              <a:xfrm>
                <a:off x="2716822" y="4082112"/>
                <a:ext cx="1169377" cy="18690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43350F-EA2D-4371-9601-0DE514A53121}"/>
                  </a:ext>
                </a:extLst>
              </p:cNvPr>
              <p:cNvSpPr/>
              <p:nvPr/>
            </p:nvSpPr>
            <p:spPr>
              <a:xfrm>
                <a:off x="3704254" y="3881542"/>
                <a:ext cx="181946" cy="3874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63FF9BA-BDF0-4476-BA0B-FF9F1A859ED4}"/>
                  </a:ext>
                </a:extLst>
              </p:cNvPr>
              <p:cNvSpPr txBox="1"/>
              <p:nvPr/>
            </p:nvSpPr>
            <p:spPr>
              <a:xfrm>
                <a:off x="2968702" y="3615503"/>
                <a:ext cx="1653045" cy="307777"/>
              </a:xfrm>
              <a:prstGeom prst="rect">
                <a:avLst/>
              </a:prstGeom>
              <a:noFill/>
            </p:spPr>
            <p:txBody>
              <a:bodyPr wrap="square" rtlCol="0" anchor="ctr">
                <a:spAutoFit/>
              </a:bodyPr>
              <a:lstStyle/>
              <a:p>
                <a:pPr algn="ctr"/>
                <a:r>
                  <a:rPr lang="az-Latn-AZ" sz="1400" b="1" dirty="0">
                    <a:solidFill>
                      <a:srgbClr val="00B050"/>
                    </a:solidFill>
                  </a:rPr>
                  <a:t>Alınan məlumatlar</a:t>
                </a:r>
                <a:endParaRPr lang="en-US" sz="1400" b="1" dirty="0">
                  <a:solidFill>
                    <a:srgbClr val="00B050"/>
                  </a:solidFill>
                </a:endParaRPr>
              </a:p>
            </p:txBody>
          </p:sp>
          <p:sp>
            <p:nvSpPr>
              <p:cNvPr id="25" name="Arrow: Right 24">
                <a:extLst>
                  <a:ext uri="{FF2B5EF4-FFF2-40B4-BE49-F238E27FC236}">
                    <a16:creationId xmlns:a16="http://schemas.microsoft.com/office/drawing/2014/main" id="{277B257B-0A7A-4F37-B740-375A798BA38B}"/>
                  </a:ext>
                </a:extLst>
              </p:cNvPr>
              <p:cNvSpPr/>
              <p:nvPr/>
            </p:nvSpPr>
            <p:spPr>
              <a:xfrm>
                <a:off x="3704253" y="3223692"/>
                <a:ext cx="2999877" cy="307777"/>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B24DE155-70B5-47F0-BB1C-90C70EF51E7D}"/>
              </a:ext>
            </a:extLst>
          </p:cNvPr>
          <p:cNvGrpSpPr/>
          <p:nvPr/>
        </p:nvGrpSpPr>
        <p:grpSpPr>
          <a:xfrm>
            <a:off x="967906" y="1839109"/>
            <a:ext cx="3612889" cy="2070983"/>
            <a:chOff x="1266842" y="1716021"/>
            <a:chExt cx="3612889" cy="2070983"/>
          </a:xfrm>
        </p:grpSpPr>
        <p:sp>
          <p:nvSpPr>
            <p:cNvPr id="3" name="Rectangle 2">
              <a:extLst>
                <a:ext uri="{FF2B5EF4-FFF2-40B4-BE49-F238E27FC236}">
                  <a16:creationId xmlns:a16="http://schemas.microsoft.com/office/drawing/2014/main" id="{A11F1893-31A5-4607-82A0-C0C329BD7ED3}"/>
                </a:ext>
              </a:extLst>
            </p:cNvPr>
            <p:cNvSpPr/>
            <p:nvPr/>
          </p:nvSpPr>
          <p:spPr>
            <a:xfrm>
              <a:off x="2312377" y="1716021"/>
              <a:ext cx="2567354" cy="731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a:t>
              </a:r>
              <a:r>
                <a:rPr lang="az-Latn-AZ" sz="1600" dirty="0"/>
                <a:t>q</a:t>
              </a:r>
              <a:r>
                <a:rPr lang="en-US" sz="1600" dirty="0"/>
                <a:t>ram</a:t>
              </a:r>
              <a:r>
                <a:rPr lang="az-Latn-AZ" sz="1600" dirty="0"/>
                <a:t>ın </a:t>
              </a:r>
              <a:r>
                <a:rPr lang="en-US" sz="1600" dirty="0" err="1"/>
                <a:t>i</a:t>
              </a:r>
              <a:r>
                <a:rPr lang="az-Latn-AZ" sz="1600" dirty="0"/>
                <a:t>şə salınması</a:t>
              </a:r>
              <a:endParaRPr lang="en-US" sz="1600" dirty="0"/>
            </a:p>
          </p:txBody>
        </p:sp>
        <p:sp>
          <p:nvSpPr>
            <p:cNvPr id="26" name="Rectangle 25">
              <a:extLst>
                <a:ext uri="{FF2B5EF4-FFF2-40B4-BE49-F238E27FC236}">
                  <a16:creationId xmlns:a16="http://schemas.microsoft.com/office/drawing/2014/main" id="{42219FDC-50A9-400B-B27E-88F132D04C90}"/>
                </a:ext>
              </a:extLst>
            </p:cNvPr>
            <p:cNvSpPr/>
            <p:nvPr/>
          </p:nvSpPr>
          <p:spPr>
            <a:xfrm>
              <a:off x="3442996" y="2447519"/>
              <a:ext cx="192210" cy="446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DD2C593F-479D-4D81-AA23-0C53756A3367}"/>
                </a:ext>
              </a:extLst>
            </p:cNvPr>
            <p:cNvSpPr/>
            <p:nvPr/>
          </p:nvSpPr>
          <p:spPr>
            <a:xfrm rot="5400000">
              <a:off x="1575725" y="3192939"/>
              <a:ext cx="847140" cy="3409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2101F7B-C783-44E4-AA4D-B2B59348DB84}"/>
                </a:ext>
              </a:extLst>
            </p:cNvPr>
            <p:cNvSpPr txBox="1"/>
            <p:nvPr/>
          </p:nvSpPr>
          <p:spPr>
            <a:xfrm>
              <a:off x="1266842" y="2637789"/>
              <a:ext cx="1464906" cy="307777"/>
            </a:xfrm>
            <a:prstGeom prst="rect">
              <a:avLst/>
            </a:prstGeom>
            <a:noFill/>
          </p:spPr>
          <p:txBody>
            <a:bodyPr wrap="square" rtlCol="0" anchor="ctr">
              <a:spAutoFit/>
            </a:bodyPr>
            <a:lstStyle/>
            <a:p>
              <a:pPr algn="ctr"/>
              <a:r>
                <a:rPr lang="az-Latn-AZ" sz="1400" dirty="0">
                  <a:solidFill>
                    <a:srgbClr val="0070C0"/>
                  </a:solidFill>
                </a:rPr>
                <a:t>Məlumat göndər</a:t>
              </a:r>
              <a:endParaRPr lang="en-US" sz="1400" dirty="0">
                <a:solidFill>
                  <a:srgbClr val="0070C0"/>
                </a:solidFill>
              </a:endParaRPr>
            </a:p>
          </p:txBody>
        </p:sp>
        <p:sp>
          <p:nvSpPr>
            <p:cNvPr id="31" name="Rectangle 30">
              <a:extLst>
                <a:ext uri="{FF2B5EF4-FFF2-40B4-BE49-F238E27FC236}">
                  <a16:creationId xmlns:a16="http://schemas.microsoft.com/office/drawing/2014/main" id="{89EC6B1C-BEAE-41D9-96BE-0481385D1267}"/>
                </a:ext>
              </a:extLst>
            </p:cNvPr>
            <p:cNvSpPr/>
            <p:nvPr/>
          </p:nvSpPr>
          <p:spPr>
            <a:xfrm>
              <a:off x="2716822" y="2701964"/>
              <a:ext cx="917496" cy="186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4A8A748-C53F-49DC-A120-4071874DC81B}"/>
              </a:ext>
            </a:extLst>
          </p:cNvPr>
          <p:cNvGrpSpPr/>
          <p:nvPr/>
        </p:nvGrpSpPr>
        <p:grpSpPr>
          <a:xfrm>
            <a:off x="3675671" y="3062952"/>
            <a:ext cx="7753840" cy="2594623"/>
            <a:chOff x="3974607" y="2939864"/>
            <a:chExt cx="7753840" cy="2594623"/>
          </a:xfrm>
        </p:grpSpPr>
        <p:sp>
          <p:nvSpPr>
            <p:cNvPr id="8" name="Rectangle 7">
              <a:extLst>
                <a:ext uri="{FF2B5EF4-FFF2-40B4-BE49-F238E27FC236}">
                  <a16:creationId xmlns:a16="http://schemas.microsoft.com/office/drawing/2014/main" id="{93B5A1C0-5E8F-4CF4-BBC7-4670D21A65BB}"/>
                </a:ext>
              </a:extLst>
            </p:cNvPr>
            <p:cNvSpPr/>
            <p:nvPr/>
          </p:nvSpPr>
          <p:spPr>
            <a:xfrm>
              <a:off x="6704131" y="2939864"/>
              <a:ext cx="2294792" cy="937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Paketlərin sintaksis analizinin modulu</a:t>
              </a:r>
              <a:endParaRPr lang="en-US" sz="1600" dirty="0"/>
            </a:p>
          </p:txBody>
        </p:sp>
        <p:sp>
          <p:nvSpPr>
            <p:cNvPr id="16" name="Rectangle 15">
              <a:extLst>
                <a:ext uri="{FF2B5EF4-FFF2-40B4-BE49-F238E27FC236}">
                  <a16:creationId xmlns:a16="http://schemas.microsoft.com/office/drawing/2014/main" id="{970C4BFF-6BDB-499E-B6E3-FD15085905D3}"/>
                </a:ext>
              </a:extLst>
            </p:cNvPr>
            <p:cNvSpPr/>
            <p:nvPr/>
          </p:nvSpPr>
          <p:spPr>
            <a:xfrm>
              <a:off x="3974607" y="4596641"/>
              <a:ext cx="2294792" cy="937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Bölmələri əks etdirmək</a:t>
              </a:r>
              <a:endParaRPr lang="en-US" sz="1600" dirty="0"/>
            </a:p>
          </p:txBody>
        </p:sp>
        <p:sp>
          <p:nvSpPr>
            <p:cNvPr id="17" name="Rectangle 16">
              <a:extLst>
                <a:ext uri="{FF2B5EF4-FFF2-40B4-BE49-F238E27FC236}">
                  <a16:creationId xmlns:a16="http://schemas.microsoft.com/office/drawing/2014/main" id="{A5211E06-7CD0-4C4B-A37E-CA97C10712EC}"/>
                </a:ext>
              </a:extLst>
            </p:cNvPr>
            <p:cNvSpPr/>
            <p:nvPr/>
          </p:nvSpPr>
          <p:spPr>
            <a:xfrm>
              <a:off x="6704131" y="4596641"/>
              <a:ext cx="2294792" cy="937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Məlumatların</a:t>
              </a:r>
              <a:r>
                <a:rPr lang="az-Latn-AZ" sz="1600" b="1" dirty="0"/>
                <a:t> *.CSV </a:t>
              </a:r>
              <a:r>
                <a:rPr lang="az-Latn-AZ" sz="1600" dirty="0"/>
                <a:t>fayla yazdırılması</a:t>
              </a:r>
              <a:endParaRPr lang="en-US" sz="1600" dirty="0"/>
            </a:p>
          </p:txBody>
        </p:sp>
        <p:sp>
          <p:nvSpPr>
            <p:cNvPr id="18" name="Rectangle 17">
              <a:extLst>
                <a:ext uri="{FF2B5EF4-FFF2-40B4-BE49-F238E27FC236}">
                  <a16:creationId xmlns:a16="http://schemas.microsoft.com/office/drawing/2014/main" id="{AE70FDFC-C633-49BD-B7A8-302DFAC4B84A}"/>
                </a:ext>
              </a:extLst>
            </p:cNvPr>
            <p:cNvSpPr/>
            <p:nvPr/>
          </p:nvSpPr>
          <p:spPr>
            <a:xfrm>
              <a:off x="9433655" y="4596641"/>
              <a:ext cx="2294792" cy="937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1600" dirty="0"/>
                <a:t>Məlumatların </a:t>
              </a:r>
              <a:r>
                <a:rPr lang="az-Latn-AZ" sz="1600" b="1" dirty="0"/>
                <a:t>verilənlər bazası</a:t>
              </a:r>
              <a:r>
                <a:rPr lang="az-Latn-AZ" sz="1600" dirty="0"/>
                <a:t>na yazdırılması</a:t>
              </a:r>
              <a:endParaRPr lang="en-US" sz="1600" dirty="0"/>
            </a:p>
          </p:txBody>
        </p:sp>
        <p:sp>
          <p:nvSpPr>
            <p:cNvPr id="32" name="Rectangle 31">
              <a:extLst>
                <a:ext uri="{FF2B5EF4-FFF2-40B4-BE49-F238E27FC236}">
                  <a16:creationId xmlns:a16="http://schemas.microsoft.com/office/drawing/2014/main" id="{3B20A5F1-61B9-488C-B75D-44C6E0DF496D}"/>
                </a:ext>
              </a:extLst>
            </p:cNvPr>
            <p:cNvSpPr/>
            <p:nvPr/>
          </p:nvSpPr>
          <p:spPr>
            <a:xfrm>
              <a:off x="4879731" y="4075279"/>
              <a:ext cx="5999763"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B6DAC37-68FD-4D8E-891A-B2E5B102DF4B}"/>
                </a:ext>
              </a:extLst>
            </p:cNvPr>
            <p:cNvSpPr/>
            <p:nvPr/>
          </p:nvSpPr>
          <p:spPr>
            <a:xfrm>
              <a:off x="4800599" y="4255297"/>
              <a:ext cx="325316" cy="2860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F045C72F-1EB4-4276-A643-825A51E4A532}"/>
                </a:ext>
              </a:extLst>
            </p:cNvPr>
            <p:cNvSpPr/>
            <p:nvPr/>
          </p:nvSpPr>
          <p:spPr>
            <a:xfrm>
              <a:off x="7688869" y="4240774"/>
              <a:ext cx="325316" cy="2860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76DC5139-13D3-4171-9BE2-6EDE664C1F4E}"/>
                </a:ext>
              </a:extLst>
            </p:cNvPr>
            <p:cNvSpPr/>
            <p:nvPr/>
          </p:nvSpPr>
          <p:spPr>
            <a:xfrm>
              <a:off x="10633310" y="4242925"/>
              <a:ext cx="325316" cy="2860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9C8A927-545E-47B9-B22B-C9DB88E0A055}"/>
                </a:ext>
              </a:extLst>
            </p:cNvPr>
            <p:cNvSpPr/>
            <p:nvPr/>
          </p:nvSpPr>
          <p:spPr>
            <a:xfrm>
              <a:off x="7760554" y="3877710"/>
              <a:ext cx="181946" cy="253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04BCC5E1-58EA-4CF4-9387-D749EB7D8AE7}"/>
              </a:ext>
            </a:extLst>
          </p:cNvPr>
          <p:cNvGrpSpPr/>
          <p:nvPr/>
        </p:nvGrpSpPr>
        <p:grpSpPr>
          <a:xfrm>
            <a:off x="6382309" y="1473318"/>
            <a:ext cx="5047201" cy="1589633"/>
            <a:chOff x="6681245" y="1350230"/>
            <a:chExt cx="5047201" cy="1589633"/>
          </a:xfrm>
        </p:grpSpPr>
        <p:sp>
          <p:nvSpPr>
            <p:cNvPr id="9" name="Diamond 8">
              <a:extLst>
                <a:ext uri="{FF2B5EF4-FFF2-40B4-BE49-F238E27FC236}">
                  <a16:creationId xmlns:a16="http://schemas.microsoft.com/office/drawing/2014/main" id="{E3285701-A27A-4DB6-851B-42665A5FB90C}"/>
                </a:ext>
              </a:extLst>
            </p:cNvPr>
            <p:cNvSpPr/>
            <p:nvPr/>
          </p:nvSpPr>
          <p:spPr>
            <a:xfrm>
              <a:off x="6681245" y="1350230"/>
              <a:ext cx="2294792" cy="117054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az-Latn-AZ" dirty="0"/>
                <a:t>Komanda sətri</a:t>
              </a:r>
              <a:endParaRPr lang="en-US" dirty="0"/>
            </a:p>
          </p:txBody>
        </p:sp>
        <p:sp>
          <p:nvSpPr>
            <p:cNvPr id="19" name="Rectangle 18">
              <a:extLst>
                <a:ext uri="{FF2B5EF4-FFF2-40B4-BE49-F238E27FC236}">
                  <a16:creationId xmlns:a16="http://schemas.microsoft.com/office/drawing/2014/main" id="{E63C5AE7-CCBF-460C-845F-04A6E89B6A9F}"/>
                </a:ext>
              </a:extLst>
            </p:cNvPr>
            <p:cNvSpPr/>
            <p:nvPr/>
          </p:nvSpPr>
          <p:spPr>
            <a:xfrm>
              <a:off x="9875837" y="1468044"/>
              <a:ext cx="1852609" cy="9378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az-Latn-AZ" sz="1600" dirty="0"/>
                <a:t>Komandanı göndər</a:t>
              </a:r>
              <a:endParaRPr lang="en-US" sz="1600" dirty="0"/>
            </a:p>
          </p:txBody>
        </p:sp>
        <p:sp>
          <p:nvSpPr>
            <p:cNvPr id="38" name="Arrow: Down 37">
              <a:extLst>
                <a:ext uri="{FF2B5EF4-FFF2-40B4-BE49-F238E27FC236}">
                  <a16:creationId xmlns:a16="http://schemas.microsoft.com/office/drawing/2014/main" id="{9B9A4B9B-F627-4174-966B-85B2B1423E3B}"/>
                </a:ext>
              </a:extLst>
            </p:cNvPr>
            <p:cNvSpPr/>
            <p:nvPr/>
          </p:nvSpPr>
          <p:spPr>
            <a:xfrm rot="10800000">
              <a:off x="7667020" y="2542144"/>
              <a:ext cx="323239" cy="397719"/>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BC79A28F-4E08-40BE-BBEA-A4787C2F099D}"/>
                </a:ext>
              </a:extLst>
            </p:cNvPr>
            <p:cNvSpPr/>
            <p:nvPr/>
          </p:nvSpPr>
          <p:spPr>
            <a:xfrm>
              <a:off x="8998923" y="1785130"/>
              <a:ext cx="876914" cy="320040"/>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1106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 proqram təminatı</a:t>
            </a:r>
          </a:p>
        </p:txBody>
      </p:sp>
      <p:sp>
        <p:nvSpPr>
          <p:cNvPr id="2" name="Slide Number Placeholder 1"/>
          <p:cNvSpPr>
            <a:spLocks noGrp="1"/>
          </p:cNvSpPr>
          <p:nvPr>
            <p:ph type="sldNum" sz="quarter" idx="12"/>
          </p:nvPr>
        </p:nvSpPr>
        <p:spPr/>
        <p:txBody>
          <a:bodyPr/>
          <a:lstStyle/>
          <a:p>
            <a:fld id="{5EDEA8DC-2C19-4624-B6C2-CB92A968E07B}" type="slidenum">
              <a:rPr lang="en-US" smtClean="0"/>
              <a:t>58</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a:extLst>
              <a:ext uri="{FF2B5EF4-FFF2-40B4-BE49-F238E27FC236}">
                <a16:creationId xmlns:a16="http://schemas.microsoft.com/office/drawing/2014/main" id="{6C51C579-ACD4-40BA-9929-B045DEADB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79" y="1835296"/>
            <a:ext cx="8160921" cy="4238381"/>
          </a:xfrm>
          <a:prstGeom prst="rect">
            <a:avLst/>
          </a:prstGeom>
        </p:spPr>
      </p:pic>
      <p:sp>
        <p:nvSpPr>
          <p:cNvPr id="8" name="TextBox 7">
            <a:extLst>
              <a:ext uri="{FF2B5EF4-FFF2-40B4-BE49-F238E27FC236}">
                <a16:creationId xmlns:a16="http://schemas.microsoft.com/office/drawing/2014/main" id="{7A71FBC5-3DCC-4583-B931-9C720E6B6746}"/>
              </a:ext>
            </a:extLst>
          </p:cNvPr>
          <p:cNvSpPr txBox="1"/>
          <p:nvPr/>
        </p:nvSpPr>
        <p:spPr>
          <a:xfrm>
            <a:off x="444500" y="1367072"/>
            <a:ext cx="8092831" cy="400110"/>
          </a:xfrm>
          <a:prstGeom prst="rect">
            <a:avLst/>
          </a:prstGeom>
          <a:noFill/>
        </p:spPr>
        <p:txBody>
          <a:bodyPr wrap="square" rtlCol="0" anchor="ctr">
            <a:spAutoFit/>
          </a:bodyPr>
          <a:lstStyle/>
          <a:p>
            <a:pPr algn="ctr"/>
            <a:r>
              <a:rPr lang="az-Latn-AZ" sz="2000" b="1" dirty="0"/>
              <a:t>YİS proqram təminatının dizaynı</a:t>
            </a:r>
            <a:endParaRPr lang="en-US" sz="2000" b="1" dirty="0"/>
          </a:p>
        </p:txBody>
      </p:sp>
      <p:sp>
        <p:nvSpPr>
          <p:cNvPr id="9" name="TextBox 8">
            <a:extLst>
              <a:ext uri="{FF2B5EF4-FFF2-40B4-BE49-F238E27FC236}">
                <a16:creationId xmlns:a16="http://schemas.microsoft.com/office/drawing/2014/main" id="{D5C1741D-E90F-4268-8633-B5D31BA17D0F}"/>
              </a:ext>
            </a:extLst>
          </p:cNvPr>
          <p:cNvSpPr txBox="1"/>
          <p:nvPr/>
        </p:nvSpPr>
        <p:spPr>
          <a:xfrm>
            <a:off x="8765931" y="1859339"/>
            <a:ext cx="2976390" cy="4247317"/>
          </a:xfrm>
          <a:prstGeom prst="rect">
            <a:avLst/>
          </a:prstGeom>
          <a:noFill/>
        </p:spPr>
        <p:txBody>
          <a:bodyPr wrap="square" rtlCol="0">
            <a:spAutoFit/>
          </a:bodyPr>
          <a:lstStyle/>
          <a:p>
            <a:r>
              <a:rPr lang="az-Latn-AZ" dirty="0"/>
              <a:t>     YİS proqram təminatı daxil olan məlumatlar bölməsi, batareyanın həcmini göstərən interaktiv batareya bölməsi, 6 müxtəlif məlumatların zamandan asılı qrafikini göstərən bölmə, komanda göndərmə bölməsi və yekun olaraq xəta və bildiriş bölməsindən ibarətdir.</a:t>
            </a:r>
          </a:p>
          <a:p>
            <a:r>
              <a:rPr lang="az-Latn-AZ" dirty="0"/>
              <a:t>     Əlavə olaraq qəbul edilən telemetriya lokal olaraq </a:t>
            </a:r>
            <a:r>
              <a:rPr lang="az-Latn-AZ" b="1" dirty="0"/>
              <a:t>verilənlər bazasında</a:t>
            </a:r>
            <a:r>
              <a:rPr lang="az-Latn-AZ" dirty="0"/>
              <a:t> və *</a:t>
            </a:r>
            <a:r>
              <a:rPr lang="az-Latn-AZ" b="1" dirty="0"/>
              <a:t>.csv </a:t>
            </a:r>
            <a:r>
              <a:rPr lang="az-Latn-AZ" dirty="0"/>
              <a:t>fayla yazılaraq yaddaşda saxlanılır.</a:t>
            </a:r>
            <a:endParaRPr lang="az-Latn-AZ" b="1" dirty="0"/>
          </a:p>
        </p:txBody>
      </p:sp>
    </p:spTree>
    <p:extLst>
      <p:ext uri="{BB962C8B-B14F-4D97-AF65-F5344CB8AC3E}">
        <p14:creationId xmlns:p14="http://schemas.microsoft.com/office/powerpoint/2010/main" val="2319707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519115" y="179339"/>
            <a:ext cx="7668847"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 proqram təminatı</a:t>
            </a:r>
            <a:r>
              <a:rPr lang="ru-RU" kern="0" dirty="0">
                <a:solidFill>
                  <a:srgbClr val="333399"/>
                </a:solidFill>
              </a:rPr>
              <a:t> -  </a:t>
            </a:r>
            <a:r>
              <a:rPr lang="az-Latn-AZ" kern="0" dirty="0">
                <a:solidFill>
                  <a:srgbClr val="333399"/>
                </a:solidFill>
              </a:rPr>
              <a:t>istifadə edilən kitabxanalar</a:t>
            </a:r>
          </a:p>
        </p:txBody>
      </p:sp>
      <p:sp>
        <p:nvSpPr>
          <p:cNvPr id="2" name="Slide Number Placeholder 1"/>
          <p:cNvSpPr>
            <a:spLocks noGrp="1"/>
          </p:cNvSpPr>
          <p:nvPr>
            <p:ph type="sldNum" sz="quarter" idx="12"/>
          </p:nvPr>
        </p:nvSpPr>
        <p:spPr/>
        <p:txBody>
          <a:bodyPr/>
          <a:lstStyle/>
          <a:p>
            <a:fld id="{5EDEA8DC-2C19-4624-B6C2-CB92A968E07B}" type="slidenum">
              <a:rPr lang="en-US" smtClean="0"/>
              <a:t>59</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11" name="Picture 10" descr="A close up of a sign&#10;&#10;Description generated with very high confidence">
            <a:extLst>
              <a:ext uri="{FF2B5EF4-FFF2-40B4-BE49-F238E27FC236}">
                <a16:creationId xmlns:a16="http://schemas.microsoft.com/office/drawing/2014/main" id="{BAAA11B8-BEF4-4688-ACE6-AB3B85743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230361"/>
            <a:ext cx="6490382" cy="1889730"/>
          </a:xfrm>
          <a:prstGeom prst="rect">
            <a:avLst/>
          </a:prstGeom>
        </p:spPr>
      </p:pic>
      <p:sp>
        <p:nvSpPr>
          <p:cNvPr id="13" name="TextBox 12">
            <a:extLst>
              <a:ext uri="{FF2B5EF4-FFF2-40B4-BE49-F238E27FC236}">
                <a16:creationId xmlns:a16="http://schemas.microsoft.com/office/drawing/2014/main" id="{079DC996-CA7B-4FF7-A216-CD369B6F88B7}"/>
              </a:ext>
            </a:extLst>
          </p:cNvPr>
          <p:cNvSpPr txBox="1"/>
          <p:nvPr/>
        </p:nvSpPr>
        <p:spPr>
          <a:xfrm>
            <a:off x="444498" y="3423352"/>
            <a:ext cx="5651501" cy="461665"/>
          </a:xfrm>
          <a:prstGeom prst="rect">
            <a:avLst/>
          </a:prstGeom>
          <a:noFill/>
        </p:spPr>
        <p:txBody>
          <a:bodyPr wrap="square" rtlCol="0">
            <a:spAutoFit/>
          </a:bodyPr>
          <a:lstStyle/>
          <a:p>
            <a:r>
              <a:rPr lang="az-Latn-AZ" sz="2400" b="1" dirty="0">
                <a:solidFill>
                  <a:srgbClr val="00B050"/>
                </a:solidFill>
              </a:rPr>
              <a:t>İstifadə edilən kitabxanalar:</a:t>
            </a:r>
            <a:endParaRPr lang="en-US" sz="2000" b="1" dirty="0">
              <a:solidFill>
                <a:srgbClr val="00B050"/>
              </a:solidFill>
            </a:endParaRPr>
          </a:p>
        </p:txBody>
      </p:sp>
      <p:sp>
        <p:nvSpPr>
          <p:cNvPr id="16" name="TextBox 15">
            <a:extLst>
              <a:ext uri="{FF2B5EF4-FFF2-40B4-BE49-F238E27FC236}">
                <a16:creationId xmlns:a16="http://schemas.microsoft.com/office/drawing/2014/main" id="{A888C3C8-53C0-49FB-94FA-C66C595AF2AB}"/>
              </a:ext>
            </a:extLst>
          </p:cNvPr>
          <p:cNvSpPr txBox="1"/>
          <p:nvPr/>
        </p:nvSpPr>
        <p:spPr>
          <a:xfrm>
            <a:off x="444498" y="3991502"/>
            <a:ext cx="7046548" cy="1877437"/>
          </a:xfrm>
          <a:prstGeom prst="rect">
            <a:avLst/>
          </a:prstGeom>
          <a:noFill/>
        </p:spPr>
        <p:txBody>
          <a:bodyPr wrap="square" rtlCol="0">
            <a:spAutoFit/>
          </a:bodyPr>
          <a:lstStyle/>
          <a:p>
            <a:pPr marL="342900" indent="-342900">
              <a:buFont typeface="+mj-lt"/>
              <a:buAutoNum type="arabicParenR"/>
            </a:pPr>
            <a:r>
              <a:rPr lang="az-Latn-AZ" sz="2000" i="1" dirty="0"/>
              <a:t>Processing.serial	</a:t>
            </a:r>
            <a:r>
              <a:rPr lang="az-Latn-AZ" sz="2000" dirty="0"/>
              <a:t>- </a:t>
            </a:r>
            <a:r>
              <a:rPr lang="az-Latn-AZ" dirty="0"/>
              <a:t>Processing proqramlaşdırma dilinin</a:t>
            </a:r>
            <a:r>
              <a:rPr lang="ru-RU" dirty="0"/>
              <a:t> </a:t>
            </a:r>
            <a:r>
              <a:rPr lang="az-Latn-AZ" dirty="0"/>
              <a:t>   				üstündə gələn bir kitabxanadır.</a:t>
            </a:r>
            <a:r>
              <a:rPr lang="az-Latn-AZ" sz="2000" i="1" dirty="0"/>
              <a:t> </a:t>
            </a:r>
          </a:p>
          <a:p>
            <a:pPr marL="342900" indent="-342900">
              <a:buFont typeface="+mj-lt"/>
              <a:buAutoNum type="arabicParenR"/>
            </a:pPr>
            <a:r>
              <a:rPr lang="az-Latn-AZ" sz="2000" i="1" dirty="0"/>
              <a:t>Sql-library		- </a:t>
            </a:r>
            <a:r>
              <a:rPr lang="az-Latn-AZ" dirty="0"/>
              <a:t>Processing proqramlaşdırma dilinin</a:t>
            </a:r>
            <a:r>
              <a:rPr lang="ru-RU" dirty="0"/>
              <a:t> </a:t>
            </a:r>
            <a:r>
              <a:rPr lang="az-Latn-AZ" dirty="0"/>
              <a:t>   				üstündə gələn bir kitabxanadır.</a:t>
            </a:r>
            <a:endParaRPr lang="az-Latn-AZ" sz="2000" dirty="0"/>
          </a:p>
          <a:p>
            <a:pPr marL="342900" indent="-342900">
              <a:buFont typeface="+mj-lt"/>
              <a:buAutoNum type="arabicParenR"/>
            </a:pPr>
            <a:r>
              <a:rPr lang="az-Latn-AZ" sz="2000" i="1" dirty="0"/>
              <a:t>controlP5		-</a:t>
            </a:r>
            <a:r>
              <a:rPr lang="en-US" sz="2000" dirty="0"/>
              <a:t> </a:t>
            </a:r>
            <a:r>
              <a:rPr lang="en-US" dirty="0"/>
              <a:t>Andreas Schlegel</a:t>
            </a:r>
            <a:r>
              <a:rPr lang="ru-RU" dirty="0"/>
              <a:t> </a:t>
            </a:r>
            <a:r>
              <a:rPr lang="az-Latn-AZ" dirty="0"/>
              <a:t>tərəfindədən yazılmış 			açıq mənbə kodlu bir kitabxanadır.</a:t>
            </a:r>
            <a:endParaRPr lang="en-US" sz="2000" i="1" dirty="0"/>
          </a:p>
        </p:txBody>
      </p:sp>
      <p:grpSp>
        <p:nvGrpSpPr>
          <p:cNvPr id="20" name="Group 19">
            <a:extLst>
              <a:ext uri="{FF2B5EF4-FFF2-40B4-BE49-F238E27FC236}">
                <a16:creationId xmlns:a16="http://schemas.microsoft.com/office/drawing/2014/main" id="{BC14EDFC-6B6A-4204-AC8F-526FE96438E3}"/>
              </a:ext>
            </a:extLst>
          </p:cNvPr>
          <p:cNvGrpSpPr/>
          <p:nvPr/>
        </p:nvGrpSpPr>
        <p:grpSpPr>
          <a:xfrm>
            <a:off x="8106507" y="3341077"/>
            <a:ext cx="3464170" cy="2171700"/>
            <a:chOff x="8106507" y="3341077"/>
            <a:chExt cx="3464170" cy="2171700"/>
          </a:xfrm>
        </p:grpSpPr>
        <p:sp>
          <p:nvSpPr>
            <p:cNvPr id="19" name="Rectangle 18">
              <a:extLst>
                <a:ext uri="{FF2B5EF4-FFF2-40B4-BE49-F238E27FC236}">
                  <a16:creationId xmlns:a16="http://schemas.microsoft.com/office/drawing/2014/main" id="{282AB8AB-CC91-4FD4-AB2C-FCC9C6C6D972}"/>
                </a:ext>
              </a:extLst>
            </p:cNvPr>
            <p:cNvSpPr/>
            <p:nvPr/>
          </p:nvSpPr>
          <p:spPr>
            <a:xfrm>
              <a:off x="8106508" y="3341077"/>
              <a:ext cx="3464169" cy="2171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B268BE-8EEF-4D76-A634-E5FDB77A2DE2}"/>
                </a:ext>
              </a:extLst>
            </p:cNvPr>
            <p:cNvSpPr txBox="1"/>
            <p:nvPr/>
          </p:nvSpPr>
          <p:spPr>
            <a:xfrm>
              <a:off x="8106507" y="3423874"/>
              <a:ext cx="3464168" cy="461665"/>
            </a:xfrm>
            <a:prstGeom prst="rect">
              <a:avLst/>
            </a:prstGeom>
            <a:noFill/>
          </p:spPr>
          <p:txBody>
            <a:bodyPr wrap="square" rtlCol="0">
              <a:spAutoFit/>
            </a:bodyPr>
            <a:lstStyle/>
            <a:p>
              <a:r>
                <a:rPr lang="az-Latn-AZ" sz="2400" b="1" dirty="0">
                  <a:solidFill>
                    <a:srgbClr val="00B050"/>
                  </a:solidFill>
                </a:rPr>
                <a:t>  Qeyd:</a:t>
              </a:r>
              <a:endParaRPr lang="en-US" sz="2000" b="1" dirty="0">
                <a:solidFill>
                  <a:srgbClr val="00B050"/>
                </a:solidFill>
              </a:endParaRPr>
            </a:p>
          </p:txBody>
        </p:sp>
        <p:sp>
          <p:nvSpPr>
            <p:cNvPr id="18" name="TextBox 17">
              <a:extLst>
                <a:ext uri="{FF2B5EF4-FFF2-40B4-BE49-F238E27FC236}">
                  <a16:creationId xmlns:a16="http://schemas.microsoft.com/office/drawing/2014/main" id="{C993B21B-E055-49F1-BA5D-5404E568B925}"/>
                </a:ext>
              </a:extLst>
            </p:cNvPr>
            <p:cNvSpPr txBox="1"/>
            <p:nvPr/>
          </p:nvSpPr>
          <p:spPr>
            <a:xfrm>
              <a:off x="8106509" y="4035222"/>
              <a:ext cx="3464168" cy="1200329"/>
            </a:xfrm>
            <a:prstGeom prst="rect">
              <a:avLst/>
            </a:prstGeom>
            <a:noFill/>
          </p:spPr>
          <p:txBody>
            <a:bodyPr wrap="square" rtlCol="0">
              <a:spAutoFit/>
            </a:bodyPr>
            <a:lstStyle/>
            <a:p>
              <a:r>
                <a:rPr lang="az-Latn-AZ" dirty="0"/>
                <a:t>     İstifadə olunan digər kitabxanalar isə komandanın proqramçıları tərəfindən yazılmışdır.</a:t>
              </a:r>
              <a:endParaRPr lang="en-US" dirty="0"/>
            </a:p>
          </p:txBody>
        </p:sp>
      </p:grpSp>
    </p:spTree>
    <p:extLst>
      <p:ext uri="{BB962C8B-B14F-4D97-AF65-F5344CB8AC3E}">
        <p14:creationId xmlns:p14="http://schemas.microsoft.com/office/powerpoint/2010/main" val="41305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698"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Asim İmanov</a:t>
            </a:r>
            <a:endParaRPr lang="en-US" sz="1400" dirty="0">
              <a:latin typeface="Arial" panose="020B0604020202020204" pitchFamily="34" charset="0"/>
              <a:cs typeface="Arial" panose="020B0604020202020204" pitchFamily="34" charset="0"/>
            </a:endParaRPr>
          </a:p>
        </p:txBody>
      </p:sp>
      <p:sp>
        <p:nvSpPr>
          <p:cNvPr id="13"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kern="0" dirty="0">
                <a:solidFill>
                  <a:srgbClr val="333399"/>
                </a:solidFill>
              </a:rPr>
              <a:t>Texniki tapşırığın ümumi təsviri</a:t>
            </a:r>
          </a:p>
        </p:txBody>
      </p:sp>
      <p:sp>
        <p:nvSpPr>
          <p:cNvPr id="14"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az-Latn-AZ" sz="2400" b="1" i="0" u="none" strike="noStrike" kern="0" cap="none" spc="0" normalizeH="0" baseline="0" noProof="0" dirty="0">
                <a:ln>
                  <a:noFill/>
                </a:ln>
                <a:solidFill>
                  <a:srgbClr val="000000"/>
                </a:solidFill>
                <a:effectLst/>
                <a:uLnTx/>
                <a:uFillTx/>
                <a:latin typeface="Arial"/>
                <a:cs typeface="Arial"/>
                <a:sym typeface="Arial"/>
              </a:rPr>
              <a:t>Asim İmanov</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a:t>
            </a:fld>
            <a:endParaRPr lang="en-US" dirty="0"/>
          </a:p>
        </p:txBody>
      </p:sp>
      <p:pic>
        <p:nvPicPr>
          <p:cNvPr id="15" name="Picture 14">
            <a:extLst>
              <a:ext uri="{FF2B5EF4-FFF2-40B4-BE49-F238E27FC236}">
                <a16:creationId xmlns:a16="http://schemas.microsoft.com/office/drawing/2014/main" id="{FAE6337B-A7F1-424F-8DC4-2858B84D4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6" name="TextBox 15">
            <a:extLst>
              <a:ext uri="{FF2B5EF4-FFF2-40B4-BE49-F238E27FC236}">
                <a16:creationId xmlns:a16="http://schemas.microsoft.com/office/drawing/2014/main" id="{D9AD43E2-2782-467A-8FBE-A79216137C0D}"/>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3925981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 proqram təminatı</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60</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descr="A screenshot of a social media post&#10;&#10;Description generated with very high confidence">
            <a:extLst>
              <a:ext uri="{FF2B5EF4-FFF2-40B4-BE49-F238E27FC236}">
                <a16:creationId xmlns:a16="http://schemas.microsoft.com/office/drawing/2014/main" id="{FD455659-B9E4-4809-9490-93A608CB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 y="1622620"/>
            <a:ext cx="7327900" cy="4485223"/>
          </a:xfrm>
          <a:prstGeom prst="rect">
            <a:avLst/>
          </a:prstGeom>
        </p:spPr>
      </p:pic>
      <p:sp>
        <p:nvSpPr>
          <p:cNvPr id="8" name="TextBox 7">
            <a:extLst>
              <a:ext uri="{FF2B5EF4-FFF2-40B4-BE49-F238E27FC236}">
                <a16:creationId xmlns:a16="http://schemas.microsoft.com/office/drawing/2014/main" id="{B8227287-6496-4A8D-AD01-01B1074F4E0D}"/>
              </a:ext>
            </a:extLst>
          </p:cNvPr>
          <p:cNvSpPr txBox="1"/>
          <p:nvPr/>
        </p:nvSpPr>
        <p:spPr>
          <a:xfrm>
            <a:off x="444499" y="1245457"/>
            <a:ext cx="6756401" cy="400110"/>
          </a:xfrm>
          <a:prstGeom prst="rect">
            <a:avLst/>
          </a:prstGeom>
          <a:noFill/>
        </p:spPr>
        <p:txBody>
          <a:bodyPr wrap="square" rtlCol="0" anchor="ctr">
            <a:spAutoFit/>
          </a:bodyPr>
          <a:lstStyle/>
          <a:p>
            <a:pPr algn="ctr"/>
            <a:r>
              <a:rPr lang="az-Latn-AZ" sz="2000" b="1" dirty="0"/>
              <a:t>Telemetriyanın verilənlər bazasında saxlanılmasının təsviri</a:t>
            </a:r>
            <a:endParaRPr lang="en-US" sz="2000" b="1" dirty="0"/>
          </a:p>
        </p:txBody>
      </p:sp>
      <p:sp>
        <p:nvSpPr>
          <p:cNvPr id="9" name="TextBox 8">
            <a:extLst>
              <a:ext uri="{FF2B5EF4-FFF2-40B4-BE49-F238E27FC236}">
                <a16:creationId xmlns:a16="http://schemas.microsoft.com/office/drawing/2014/main" id="{DF722E0D-8F11-4AA7-A4AA-A6E5D8D13E26}"/>
              </a:ext>
            </a:extLst>
          </p:cNvPr>
          <p:cNvSpPr txBox="1"/>
          <p:nvPr/>
        </p:nvSpPr>
        <p:spPr>
          <a:xfrm>
            <a:off x="7860323" y="2049349"/>
            <a:ext cx="3887177" cy="1815882"/>
          </a:xfrm>
          <a:prstGeom prst="rect">
            <a:avLst/>
          </a:prstGeom>
          <a:noFill/>
        </p:spPr>
        <p:txBody>
          <a:bodyPr wrap="square" rtlCol="0" anchor="t">
            <a:spAutoFit/>
          </a:bodyPr>
          <a:lstStyle/>
          <a:p>
            <a:r>
              <a:rPr lang="az-Latn-AZ" sz="1600" dirty="0"/>
              <a:t>     YİS proqram təminatında telemetriya qəbul olunur-olunmaz </a:t>
            </a:r>
            <a:r>
              <a:rPr lang="az-Latn-AZ" sz="1600" b="1" dirty="0"/>
              <a:t>verilənlər bazasına</a:t>
            </a:r>
            <a:r>
              <a:rPr lang="az-Latn-AZ" sz="1600" dirty="0"/>
              <a:t> yazılır. Həmçinin proqram təminatında verilənlər bazasını sıfırlamaq üçün də funksiya əlavə edilmişdir.</a:t>
            </a:r>
          </a:p>
          <a:p>
            <a:r>
              <a:rPr lang="az-Latn-AZ" sz="1600" dirty="0"/>
              <a:t>     Verilənlər bazası kimi </a:t>
            </a:r>
            <a:r>
              <a:rPr lang="az-Latn-AZ" sz="1600" b="1" dirty="0">
                <a:effectLst>
                  <a:outerShdw blurRad="38100" dist="38100" dir="2700000" algn="tl">
                    <a:srgbClr val="000000">
                      <a:alpha val="43137"/>
                    </a:srgbClr>
                  </a:outerShdw>
                </a:effectLst>
              </a:rPr>
              <a:t>MySQL</a:t>
            </a:r>
            <a:r>
              <a:rPr lang="az-Latn-AZ" sz="1600" b="1" dirty="0"/>
              <a:t> </a:t>
            </a:r>
            <a:r>
              <a:rPr lang="en-US" sz="1600" b="1" dirty="0"/>
              <a:t>Workbench</a:t>
            </a:r>
          </a:p>
          <a:p>
            <a:r>
              <a:rPr lang="az-Latn-AZ" sz="1600" b="1" dirty="0"/>
              <a:t>- lokal hosting</a:t>
            </a:r>
            <a:r>
              <a:rPr lang="az-Latn-AZ" sz="1600" dirty="0"/>
              <a:t> seçilmişdir.</a:t>
            </a:r>
            <a:endParaRPr lang="en-US" sz="1600" dirty="0"/>
          </a:p>
        </p:txBody>
      </p:sp>
      <p:pic>
        <p:nvPicPr>
          <p:cNvPr id="11" name="Picture 10" descr="A picture containing object&#10;&#10;Description generated with high confidence">
            <a:extLst>
              <a:ext uri="{FF2B5EF4-FFF2-40B4-BE49-F238E27FC236}">
                <a16:creationId xmlns:a16="http://schemas.microsoft.com/office/drawing/2014/main" id="{5B8ABF9C-204D-4AC4-88A7-1E76A57550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4464905"/>
            <a:ext cx="2571855" cy="1330935"/>
          </a:xfrm>
          <a:prstGeom prst="rect">
            <a:avLst/>
          </a:prstGeom>
        </p:spPr>
      </p:pic>
    </p:spTree>
    <p:extLst>
      <p:ext uri="{BB962C8B-B14F-4D97-AF65-F5344CB8AC3E}">
        <p14:creationId xmlns:p14="http://schemas.microsoft.com/office/powerpoint/2010/main" val="303434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a:t>
            </a:r>
            <a:r>
              <a:rPr lang="en-US" kern="0" dirty="0">
                <a:solidFill>
                  <a:srgbClr val="333399"/>
                </a:solidFill>
              </a:rPr>
              <a:t> </a:t>
            </a:r>
            <a:r>
              <a:rPr lang="az-Latn-AZ" kern="0" dirty="0">
                <a:solidFill>
                  <a:srgbClr val="333399"/>
                </a:solidFill>
              </a:rPr>
              <a:t>proqram</a:t>
            </a:r>
            <a:r>
              <a:rPr lang="en-US" kern="0" dirty="0">
                <a:solidFill>
                  <a:srgbClr val="333399"/>
                </a:solidFill>
              </a:rPr>
              <a:t> </a:t>
            </a:r>
            <a:r>
              <a:rPr lang="az-Latn-AZ" kern="0" dirty="0">
                <a:solidFill>
                  <a:srgbClr val="333399"/>
                </a:solidFill>
              </a:rPr>
              <a:t>təminatı</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61</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descr="A screenshot of a cell phone&#10;&#10;Description generated with high confidence">
            <a:extLst>
              <a:ext uri="{FF2B5EF4-FFF2-40B4-BE49-F238E27FC236}">
                <a16:creationId xmlns:a16="http://schemas.microsoft.com/office/drawing/2014/main" id="{7DE19924-1103-479D-AFAE-FCF7229F1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 y="1202561"/>
            <a:ext cx="5771663" cy="4969639"/>
          </a:xfrm>
          <a:prstGeom prst="rect">
            <a:avLst/>
          </a:prstGeom>
        </p:spPr>
      </p:pic>
      <p:sp>
        <p:nvSpPr>
          <p:cNvPr id="8" name="TextBox 7">
            <a:extLst>
              <a:ext uri="{FF2B5EF4-FFF2-40B4-BE49-F238E27FC236}">
                <a16:creationId xmlns:a16="http://schemas.microsoft.com/office/drawing/2014/main" id="{31F066F3-81C6-4551-957B-E7B934FD04FF}"/>
              </a:ext>
            </a:extLst>
          </p:cNvPr>
          <p:cNvSpPr txBox="1"/>
          <p:nvPr/>
        </p:nvSpPr>
        <p:spPr>
          <a:xfrm>
            <a:off x="6734907" y="1274633"/>
            <a:ext cx="5012591" cy="461665"/>
          </a:xfrm>
          <a:prstGeom prst="rect">
            <a:avLst/>
          </a:prstGeom>
          <a:noFill/>
        </p:spPr>
        <p:txBody>
          <a:bodyPr wrap="square" rtlCol="0" anchor="ctr">
            <a:spAutoFit/>
          </a:bodyPr>
          <a:lstStyle/>
          <a:p>
            <a:pPr algn="ctr"/>
            <a:r>
              <a:rPr lang="az-Latn-AZ" sz="2400" dirty="0"/>
              <a:t>Yazılmış *</a:t>
            </a:r>
            <a:r>
              <a:rPr lang="az-Latn-AZ" sz="2400" b="1" dirty="0"/>
              <a:t>.csv </a:t>
            </a:r>
            <a:r>
              <a:rPr lang="az-Latn-AZ" sz="2400" dirty="0"/>
              <a:t>fayl nümünəsi</a:t>
            </a:r>
            <a:endParaRPr lang="en-US" sz="2400" b="1" dirty="0"/>
          </a:p>
        </p:txBody>
      </p:sp>
      <p:sp>
        <p:nvSpPr>
          <p:cNvPr id="9" name="TextBox 8">
            <a:extLst>
              <a:ext uri="{FF2B5EF4-FFF2-40B4-BE49-F238E27FC236}">
                <a16:creationId xmlns:a16="http://schemas.microsoft.com/office/drawing/2014/main" id="{2F1FABCD-9F3E-4B64-A6E2-65211CBBC190}"/>
              </a:ext>
            </a:extLst>
          </p:cNvPr>
          <p:cNvSpPr txBox="1"/>
          <p:nvPr/>
        </p:nvSpPr>
        <p:spPr>
          <a:xfrm>
            <a:off x="6734907" y="1829831"/>
            <a:ext cx="5012592" cy="1477328"/>
          </a:xfrm>
          <a:prstGeom prst="rect">
            <a:avLst/>
          </a:prstGeom>
          <a:noFill/>
        </p:spPr>
        <p:txBody>
          <a:bodyPr wrap="square" rtlCol="0">
            <a:spAutoFit/>
          </a:bodyPr>
          <a:lstStyle/>
          <a:p>
            <a:r>
              <a:rPr lang="az-Latn-AZ" dirty="0"/>
              <a:t>     YİS proqram təminatı qəbul edilən telemetriyanın verilənlər bazasına yazılması ilə yanaşı olaraq *</a:t>
            </a:r>
            <a:r>
              <a:rPr lang="az-Latn-AZ" b="1" dirty="0"/>
              <a:t>.csv</a:t>
            </a:r>
            <a:r>
              <a:rPr lang="az-Latn-AZ" dirty="0"/>
              <a:t> fayl formatında da məlumatların yazılıb yaddaşda saxlanılması funksiyası ilə təmin edilib.</a:t>
            </a:r>
            <a:endParaRPr lang="en-US" b="1" dirty="0"/>
          </a:p>
        </p:txBody>
      </p:sp>
      <p:pic>
        <p:nvPicPr>
          <p:cNvPr id="16" name="Picture 15">
            <a:extLst>
              <a:ext uri="{FF2B5EF4-FFF2-40B4-BE49-F238E27FC236}">
                <a16:creationId xmlns:a16="http://schemas.microsoft.com/office/drawing/2014/main" id="{515690E5-C645-4273-92CA-43AB10FC2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2367" y="3931213"/>
            <a:ext cx="1396391" cy="1396391"/>
          </a:xfrm>
          <a:prstGeom prst="rect">
            <a:avLst/>
          </a:prstGeom>
        </p:spPr>
      </p:pic>
      <p:pic>
        <p:nvPicPr>
          <p:cNvPr id="18" name="Picture 17" descr="A close up of a sign&#10;&#10;Description generated with very high confidence">
            <a:extLst>
              <a:ext uri="{FF2B5EF4-FFF2-40B4-BE49-F238E27FC236}">
                <a16:creationId xmlns:a16="http://schemas.microsoft.com/office/drawing/2014/main" id="{7F3DE609-1841-40CC-8A8F-4A4EF19685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838" y="3931213"/>
            <a:ext cx="1396392" cy="1396391"/>
          </a:xfrm>
          <a:prstGeom prst="rect">
            <a:avLst/>
          </a:prstGeom>
        </p:spPr>
      </p:pic>
    </p:spTree>
    <p:extLst>
      <p:ext uri="{BB962C8B-B14F-4D97-AF65-F5344CB8AC3E}">
        <p14:creationId xmlns:p14="http://schemas.microsoft.com/office/powerpoint/2010/main" val="3652566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9457"/>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a:t>
            </a:r>
            <a:r>
              <a:rPr lang="en-US" kern="0" dirty="0">
                <a:solidFill>
                  <a:srgbClr val="333399"/>
                </a:solidFill>
              </a:rPr>
              <a:t> </a:t>
            </a:r>
            <a:r>
              <a:rPr lang="az-Latn-AZ" kern="0" dirty="0">
                <a:solidFill>
                  <a:srgbClr val="333399"/>
                </a:solidFill>
              </a:rPr>
              <a:t>programlaşdırma dili</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62</a:t>
            </a:fld>
            <a:endParaRPr lang="en-US" dirty="0"/>
          </a:p>
        </p:txBody>
      </p:sp>
      <p:pic>
        <p:nvPicPr>
          <p:cNvPr id="14" name="Picture 13">
            <a:extLst>
              <a:ext uri="{FF2B5EF4-FFF2-40B4-BE49-F238E27FC236}">
                <a16:creationId xmlns:a16="http://schemas.microsoft.com/office/drawing/2014/main" id="{8CF00A69-767F-4A55-A446-39BF83C71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D2F8212-E350-451B-95B9-4ECFB1E550D1}"/>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a:extLst>
              <a:ext uri="{FF2B5EF4-FFF2-40B4-BE49-F238E27FC236}">
                <a16:creationId xmlns:a16="http://schemas.microsoft.com/office/drawing/2014/main" id="{440AE289-DC0E-4BE0-B95D-61279A17C3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9115" y="1629115"/>
            <a:ext cx="1868506" cy="1868506"/>
          </a:xfrm>
          <a:prstGeom prst="rect">
            <a:avLst/>
          </a:prstGeom>
        </p:spPr>
      </p:pic>
      <p:sp>
        <p:nvSpPr>
          <p:cNvPr id="8" name="TextBox 7">
            <a:extLst>
              <a:ext uri="{FF2B5EF4-FFF2-40B4-BE49-F238E27FC236}">
                <a16:creationId xmlns:a16="http://schemas.microsoft.com/office/drawing/2014/main" id="{5D923FF8-53BE-4220-9D84-D8EBEEA649A3}"/>
              </a:ext>
            </a:extLst>
          </p:cNvPr>
          <p:cNvSpPr txBox="1"/>
          <p:nvPr/>
        </p:nvSpPr>
        <p:spPr>
          <a:xfrm>
            <a:off x="1451987" y="3595269"/>
            <a:ext cx="1959526" cy="400110"/>
          </a:xfrm>
          <a:prstGeom prst="rect">
            <a:avLst/>
          </a:prstGeom>
          <a:noFill/>
        </p:spPr>
        <p:txBody>
          <a:bodyPr wrap="square" rtlCol="0" anchor="ctr">
            <a:spAutoFit/>
          </a:bodyPr>
          <a:lstStyle/>
          <a:p>
            <a:pPr algn="ctr"/>
            <a:r>
              <a:rPr lang="az-Latn-AZ" sz="2000" b="1" dirty="0">
                <a:effectLst>
                  <a:outerShdw blurRad="38100" dist="38100" dir="2700000" algn="tl">
                    <a:srgbClr val="000000">
                      <a:alpha val="43137"/>
                    </a:srgbClr>
                  </a:outerShdw>
                </a:effectLst>
              </a:rPr>
              <a:t>Processing 3.3.7</a:t>
            </a:r>
            <a:endParaRPr lang="en-US" sz="20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7062D6BD-372D-4FE2-AFB4-75EBCCD1D7A3}"/>
              </a:ext>
            </a:extLst>
          </p:cNvPr>
          <p:cNvSpPr txBox="1"/>
          <p:nvPr/>
        </p:nvSpPr>
        <p:spPr>
          <a:xfrm rot="10800000" flipV="1">
            <a:off x="444499" y="4047794"/>
            <a:ext cx="4057162" cy="1754326"/>
          </a:xfrm>
          <a:prstGeom prst="rect">
            <a:avLst/>
          </a:prstGeom>
          <a:noFill/>
        </p:spPr>
        <p:txBody>
          <a:bodyPr wrap="square" rtlCol="0">
            <a:spAutoFit/>
          </a:bodyPr>
          <a:lstStyle/>
          <a:p>
            <a:r>
              <a:rPr lang="az-Latn-AZ" dirty="0"/>
              <a:t>     Processing proqramlaşdırma dili 2001-ci ilin yaz fəslində </a:t>
            </a:r>
            <a:r>
              <a:rPr lang="en-US" i="1" dirty="0"/>
              <a:t>Ben Fry</a:t>
            </a:r>
            <a:r>
              <a:rPr lang="en-US" dirty="0"/>
              <a:t> </a:t>
            </a:r>
            <a:r>
              <a:rPr lang="az-Latn-AZ" dirty="0"/>
              <a:t>və</a:t>
            </a:r>
            <a:r>
              <a:rPr lang="en-US" dirty="0"/>
              <a:t> </a:t>
            </a:r>
            <a:r>
              <a:rPr lang="en-US" i="1" dirty="0"/>
              <a:t>Casey Reas</a:t>
            </a:r>
            <a:r>
              <a:rPr lang="az-Latn-AZ" i="1" dirty="0"/>
              <a:t> </a:t>
            </a:r>
            <a:r>
              <a:rPr lang="az-Latn-AZ" dirty="0"/>
              <a:t>tərəfindən yazılmışdır. </a:t>
            </a:r>
          </a:p>
          <a:p>
            <a:r>
              <a:rPr lang="az-Latn-AZ" dirty="0"/>
              <a:t>     Bu proqlamlaşdırma dili JAVA əsaslı bir dildir. Həmçinin də çox sadə, və </a:t>
            </a:r>
            <a:r>
              <a:rPr lang="az-Latn-AZ" i="1" dirty="0"/>
              <a:t>Arduino</a:t>
            </a:r>
            <a:r>
              <a:rPr lang="az-Latn-AZ" dirty="0"/>
              <a:t> kimi platformalar ilə uyumludur.</a:t>
            </a:r>
            <a:endParaRPr lang="en-US" dirty="0"/>
          </a:p>
        </p:txBody>
      </p:sp>
      <p:pic>
        <p:nvPicPr>
          <p:cNvPr id="17" name="Picture 16" descr="A screen shot of a computer&#10;&#10;Description generated with very high confidence">
            <a:extLst>
              <a:ext uri="{FF2B5EF4-FFF2-40B4-BE49-F238E27FC236}">
                <a16:creationId xmlns:a16="http://schemas.microsoft.com/office/drawing/2014/main" id="{EEA8C201-F228-4C15-AC6C-47B56CF56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661" y="1279624"/>
            <a:ext cx="7242683" cy="4822726"/>
          </a:xfrm>
          <a:prstGeom prst="rect">
            <a:avLst/>
          </a:prstGeom>
        </p:spPr>
      </p:pic>
    </p:spTree>
    <p:extLst>
      <p:ext uri="{BB962C8B-B14F-4D97-AF65-F5344CB8AC3E}">
        <p14:creationId xmlns:p14="http://schemas.microsoft.com/office/powerpoint/2010/main" val="1910777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419850"/>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664"/>
          <p:cNvSpPr txBox="1">
            <a:spLocks/>
          </p:cNvSpPr>
          <p:nvPr/>
        </p:nvSpPr>
        <p:spPr>
          <a:xfrm>
            <a:off x="18288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YİS</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63</a:t>
            </a:fld>
            <a:endParaRPr lang="en-US" dirty="0"/>
          </a:p>
        </p:txBody>
      </p:sp>
      <p:pic>
        <p:nvPicPr>
          <p:cNvPr id="13" name="Picture 12">
            <a:extLst>
              <a:ext uri="{FF2B5EF4-FFF2-40B4-BE49-F238E27FC236}">
                <a16:creationId xmlns:a16="http://schemas.microsoft.com/office/drawing/2014/main" id="{F7D7953A-0C5C-4304-9AFE-A805515B3C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03A90CB2-CD09-4D0A-A869-061B34178732}"/>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Table 2">
            <a:extLst>
              <a:ext uri="{FF2B5EF4-FFF2-40B4-BE49-F238E27FC236}">
                <a16:creationId xmlns:a16="http://schemas.microsoft.com/office/drawing/2014/main" id="{837C2474-E7CD-4B37-BD19-5D96CDBD88A6}"/>
              </a:ext>
            </a:extLst>
          </p:cNvPr>
          <p:cNvGraphicFramePr>
            <a:graphicFrameLocks noGrp="1"/>
          </p:cNvGraphicFramePr>
          <p:nvPr>
            <p:extLst>
              <p:ext uri="{D42A27DB-BD31-4B8C-83A1-F6EECF244321}">
                <p14:modId xmlns:p14="http://schemas.microsoft.com/office/powerpoint/2010/main" val="3558452489"/>
              </p:ext>
            </p:extLst>
          </p:nvPr>
        </p:nvGraphicFramePr>
        <p:xfrm>
          <a:off x="535841" y="1439739"/>
          <a:ext cx="3842728" cy="1468804"/>
        </p:xfrm>
        <a:graphic>
          <a:graphicData uri="http://schemas.openxmlformats.org/drawingml/2006/table">
            <a:tbl>
              <a:tblPr firstRow="1" bandRow="1">
                <a:tableStyleId>{5C22544A-7EE6-4342-B048-85BDC9FD1C3A}</a:tableStyleId>
              </a:tblPr>
              <a:tblGrid>
                <a:gridCol w="3842728">
                  <a:extLst>
                    <a:ext uri="{9D8B030D-6E8A-4147-A177-3AD203B41FA5}">
                      <a16:colId xmlns:a16="http://schemas.microsoft.com/office/drawing/2014/main" val="1851633800"/>
                    </a:ext>
                  </a:extLst>
                </a:gridCol>
              </a:tblGrid>
              <a:tr h="1468804">
                <a:tc>
                  <a:txBody>
                    <a:bodyPr/>
                    <a:lstStyle/>
                    <a:p>
                      <a:pPr algn="ctr"/>
                      <a:r>
                        <a:rPr lang="az-Latn-AZ" sz="1600" b="0" dirty="0"/>
                        <a:t>Uçuşun Avgust ayında keçiriləcəyini nəzərə alaraq YİS kompyuterini günəş şüası və istidən qorumaq üçün çətir nəzərdə tutulub.</a:t>
                      </a:r>
                    </a:p>
                  </a:txBody>
                  <a:tcPr anchor="ctr"/>
                </a:tc>
                <a:extLst>
                  <a:ext uri="{0D108BD9-81ED-4DB2-BD59-A6C34878D82A}">
                    <a16:rowId xmlns:a16="http://schemas.microsoft.com/office/drawing/2014/main" val="981040463"/>
                  </a:ext>
                </a:extLst>
              </a:tr>
            </a:tbl>
          </a:graphicData>
        </a:graphic>
      </p:graphicFrame>
      <p:graphicFrame>
        <p:nvGraphicFramePr>
          <p:cNvPr id="6" name="Table 5">
            <a:extLst>
              <a:ext uri="{FF2B5EF4-FFF2-40B4-BE49-F238E27FC236}">
                <a16:creationId xmlns:a16="http://schemas.microsoft.com/office/drawing/2014/main" id="{EA2BCBD1-EB01-4794-97B3-BBCFECB70A4D}"/>
              </a:ext>
            </a:extLst>
          </p:cNvPr>
          <p:cNvGraphicFramePr>
            <a:graphicFrameLocks noGrp="1"/>
          </p:cNvGraphicFramePr>
          <p:nvPr>
            <p:extLst>
              <p:ext uri="{D42A27DB-BD31-4B8C-83A1-F6EECF244321}">
                <p14:modId xmlns:p14="http://schemas.microsoft.com/office/powerpoint/2010/main" val="1868404177"/>
              </p:ext>
            </p:extLst>
          </p:nvPr>
        </p:nvGraphicFramePr>
        <p:xfrm>
          <a:off x="7904772" y="1439739"/>
          <a:ext cx="3842728" cy="1468804"/>
        </p:xfrm>
        <a:graphic>
          <a:graphicData uri="http://schemas.openxmlformats.org/drawingml/2006/table">
            <a:tbl>
              <a:tblPr firstRow="1" bandRow="1">
                <a:tableStyleId>{5C22544A-7EE6-4342-B048-85BDC9FD1C3A}</a:tableStyleId>
              </a:tblPr>
              <a:tblGrid>
                <a:gridCol w="3842728">
                  <a:extLst>
                    <a:ext uri="{9D8B030D-6E8A-4147-A177-3AD203B41FA5}">
                      <a16:colId xmlns:a16="http://schemas.microsoft.com/office/drawing/2014/main" val="3516053737"/>
                    </a:ext>
                  </a:extLst>
                </a:gridCol>
              </a:tblGrid>
              <a:tr h="1468804">
                <a:tc>
                  <a:txBody>
                    <a:bodyPr/>
                    <a:lstStyle/>
                    <a:p>
                      <a:pPr algn="ctr"/>
                      <a:r>
                        <a:rPr lang="az-Latn-AZ" sz="1600" b="0" dirty="0"/>
                        <a:t>Uçuş zamanı YİS kompyuteri ilə yarana biləcək nasazlıqlardan (avto-yeniləmə kimi) qaçmaq üçün, kompyuterin internetdən tamami ilə ayrılmış olması nəzərdə tutulub</a:t>
                      </a:r>
                      <a:r>
                        <a:rPr lang="en-US" sz="1600" b="0" dirty="0"/>
                        <a:t>.</a:t>
                      </a:r>
                      <a:r>
                        <a:rPr lang="az-Latn-AZ" sz="1600" b="0" dirty="0"/>
                        <a:t> </a:t>
                      </a:r>
                      <a:endParaRPr lang="en-US" sz="1600" b="0" dirty="0"/>
                    </a:p>
                  </a:txBody>
                  <a:tcPr anchor="ctr"/>
                </a:tc>
                <a:extLst>
                  <a:ext uri="{0D108BD9-81ED-4DB2-BD59-A6C34878D82A}">
                    <a16:rowId xmlns:a16="http://schemas.microsoft.com/office/drawing/2014/main" val="2800350847"/>
                  </a:ext>
                </a:extLst>
              </a:tr>
            </a:tbl>
          </a:graphicData>
        </a:graphic>
      </p:graphicFrame>
      <p:graphicFrame>
        <p:nvGraphicFramePr>
          <p:cNvPr id="16" name="Table 15">
            <a:extLst>
              <a:ext uri="{FF2B5EF4-FFF2-40B4-BE49-F238E27FC236}">
                <a16:creationId xmlns:a16="http://schemas.microsoft.com/office/drawing/2014/main" id="{273CDC9B-4FBB-437D-A052-4733E68AB0F3}"/>
              </a:ext>
            </a:extLst>
          </p:cNvPr>
          <p:cNvGraphicFramePr>
            <a:graphicFrameLocks noGrp="1"/>
          </p:cNvGraphicFramePr>
          <p:nvPr>
            <p:extLst>
              <p:ext uri="{D42A27DB-BD31-4B8C-83A1-F6EECF244321}">
                <p14:modId xmlns:p14="http://schemas.microsoft.com/office/powerpoint/2010/main" val="2167440648"/>
              </p:ext>
            </p:extLst>
          </p:nvPr>
        </p:nvGraphicFramePr>
        <p:xfrm>
          <a:off x="535841" y="4441094"/>
          <a:ext cx="3842728" cy="1468804"/>
        </p:xfrm>
        <a:graphic>
          <a:graphicData uri="http://schemas.openxmlformats.org/drawingml/2006/table">
            <a:tbl>
              <a:tblPr firstRow="1" bandRow="1">
                <a:tableStyleId>{5C22544A-7EE6-4342-B048-85BDC9FD1C3A}</a:tableStyleId>
              </a:tblPr>
              <a:tblGrid>
                <a:gridCol w="3842728">
                  <a:extLst>
                    <a:ext uri="{9D8B030D-6E8A-4147-A177-3AD203B41FA5}">
                      <a16:colId xmlns:a16="http://schemas.microsoft.com/office/drawing/2014/main" val="1851633800"/>
                    </a:ext>
                  </a:extLst>
                </a:gridCol>
              </a:tblGrid>
              <a:tr h="1468804">
                <a:tc>
                  <a:txBody>
                    <a:bodyPr/>
                    <a:lstStyle/>
                    <a:p>
                      <a:pPr algn="ctr"/>
                      <a:r>
                        <a:rPr lang="az-Latn-AZ" sz="1600" b="0" dirty="0"/>
                        <a:t>YİS kompyuteri tam dolu batareya həcmi ilə ən azı 4saat çalışma vaxtına malikdir. Hər ehtimala qarşı isə, </a:t>
                      </a:r>
                      <a:r>
                        <a:rPr lang="az-Latn-AZ" sz="1600" b="0"/>
                        <a:t>2-ci ehtiyyat kompyuter nəzərdə tutulub.</a:t>
                      </a:r>
                      <a:endParaRPr lang="az-Latn-AZ" sz="1600" b="0" dirty="0"/>
                    </a:p>
                  </a:txBody>
                  <a:tcPr anchor="ctr"/>
                </a:tc>
                <a:extLst>
                  <a:ext uri="{0D108BD9-81ED-4DB2-BD59-A6C34878D82A}">
                    <a16:rowId xmlns:a16="http://schemas.microsoft.com/office/drawing/2014/main" val="981040463"/>
                  </a:ext>
                </a:extLst>
              </a:tr>
            </a:tbl>
          </a:graphicData>
        </a:graphic>
      </p:graphicFrame>
      <p:graphicFrame>
        <p:nvGraphicFramePr>
          <p:cNvPr id="14" name="Table 13">
            <a:extLst>
              <a:ext uri="{FF2B5EF4-FFF2-40B4-BE49-F238E27FC236}">
                <a16:creationId xmlns:a16="http://schemas.microsoft.com/office/drawing/2014/main" id="{44490C5F-E4DD-4110-BC9A-22A51B223BA5}"/>
              </a:ext>
            </a:extLst>
          </p:cNvPr>
          <p:cNvGraphicFramePr>
            <a:graphicFrameLocks noGrp="1"/>
          </p:cNvGraphicFramePr>
          <p:nvPr>
            <p:extLst>
              <p:ext uri="{D42A27DB-BD31-4B8C-83A1-F6EECF244321}">
                <p14:modId xmlns:p14="http://schemas.microsoft.com/office/powerpoint/2010/main" val="4113297143"/>
              </p:ext>
            </p:extLst>
          </p:nvPr>
        </p:nvGraphicFramePr>
        <p:xfrm>
          <a:off x="7904772" y="4441094"/>
          <a:ext cx="3842728" cy="1468804"/>
        </p:xfrm>
        <a:graphic>
          <a:graphicData uri="http://schemas.openxmlformats.org/drawingml/2006/table">
            <a:tbl>
              <a:tblPr firstRow="1" bandRow="1">
                <a:tableStyleId>{5C22544A-7EE6-4342-B048-85BDC9FD1C3A}</a:tableStyleId>
              </a:tblPr>
              <a:tblGrid>
                <a:gridCol w="3842728">
                  <a:extLst>
                    <a:ext uri="{9D8B030D-6E8A-4147-A177-3AD203B41FA5}">
                      <a16:colId xmlns:a16="http://schemas.microsoft.com/office/drawing/2014/main" val="3516053737"/>
                    </a:ext>
                  </a:extLst>
                </a:gridCol>
              </a:tblGrid>
              <a:tr h="1468804">
                <a:tc>
                  <a:txBody>
                    <a:bodyPr/>
                    <a:lstStyle/>
                    <a:p>
                      <a:pPr algn="ctr"/>
                      <a:r>
                        <a:rPr lang="az-Latn-AZ" sz="1600" b="0" dirty="0"/>
                        <a:t>YİS kompyuterinin internetdən tamamilə ayrılmış olacağını nəzərə alaraq, proqram təminatının internetdən asılı olmayacaq şəkildə proqramlaşdırdıq.</a:t>
                      </a:r>
                      <a:endParaRPr lang="en-US" sz="1600" b="0" dirty="0"/>
                    </a:p>
                  </a:txBody>
                  <a:tcPr anchor="ctr"/>
                </a:tc>
                <a:extLst>
                  <a:ext uri="{0D108BD9-81ED-4DB2-BD59-A6C34878D82A}">
                    <a16:rowId xmlns:a16="http://schemas.microsoft.com/office/drawing/2014/main" val="2800350847"/>
                  </a:ext>
                </a:extLst>
              </a:tr>
            </a:tbl>
          </a:graphicData>
        </a:graphic>
      </p:graphicFrame>
      <p:sp>
        <p:nvSpPr>
          <p:cNvPr id="8" name="Oval 7">
            <a:extLst>
              <a:ext uri="{FF2B5EF4-FFF2-40B4-BE49-F238E27FC236}">
                <a16:creationId xmlns:a16="http://schemas.microsoft.com/office/drawing/2014/main" id="{7F8321E5-978A-4849-AA8B-3DE8D328B7B4}"/>
              </a:ext>
            </a:extLst>
          </p:cNvPr>
          <p:cNvSpPr/>
          <p:nvPr/>
        </p:nvSpPr>
        <p:spPr>
          <a:xfrm>
            <a:off x="5181550" y="2592194"/>
            <a:ext cx="1920240" cy="19202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dirty="0"/>
              <a:t>Yarana biləcək problemlər</a:t>
            </a:r>
            <a:endParaRPr lang="en-US" dirty="0"/>
          </a:p>
        </p:txBody>
      </p:sp>
      <p:sp>
        <p:nvSpPr>
          <p:cNvPr id="18" name="Arrow: Right 17">
            <a:extLst>
              <a:ext uri="{FF2B5EF4-FFF2-40B4-BE49-F238E27FC236}">
                <a16:creationId xmlns:a16="http://schemas.microsoft.com/office/drawing/2014/main" id="{B0066E2C-1848-46A2-9CAF-AA9F6741E2DC}"/>
              </a:ext>
            </a:extLst>
          </p:cNvPr>
          <p:cNvSpPr/>
          <p:nvPr/>
        </p:nvSpPr>
        <p:spPr>
          <a:xfrm rot="12757682">
            <a:off x="4244245" y="2997123"/>
            <a:ext cx="1241953" cy="4396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6F46282B-5F04-40AC-8DB6-823F098A0287}"/>
              </a:ext>
            </a:extLst>
          </p:cNvPr>
          <p:cNvSpPr/>
          <p:nvPr/>
        </p:nvSpPr>
        <p:spPr>
          <a:xfrm rot="8696089">
            <a:off x="4251192" y="3869175"/>
            <a:ext cx="1241953" cy="4396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F0F6E06-93EA-457B-A095-DFF42822AA25}"/>
              </a:ext>
            </a:extLst>
          </p:cNvPr>
          <p:cNvSpPr/>
          <p:nvPr/>
        </p:nvSpPr>
        <p:spPr>
          <a:xfrm rot="19795562">
            <a:off x="6777216" y="2978582"/>
            <a:ext cx="1241953" cy="4396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870FED4-5F32-4330-9AFF-895A7466D9D4}"/>
              </a:ext>
            </a:extLst>
          </p:cNvPr>
          <p:cNvSpPr/>
          <p:nvPr/>
        </p:nvSpPr>
        <p:spPr>
          <a:xfrm rot="2435608">
            <a:off x="6810183" y="3820178"/>
            <a:ext cx="1241953" cy="43961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10" descr="Изображение выглядит как зонт, аксессуар&#10;&#10;Описание создано с очень высокой степенью достоверности">
            <a:extLst>
              <a:ext uri="{FF2B5EF4-FFF2-40B4-BE49-F238E27FC236}">
                <a16:creationId xmlns:a16="http://schemas.microsoft.com/office/drawing/2014/main" id="{946BFA11-A8EE-4AE8-AB85-770BA5636504}"/>
              </a:ext>
            </a:extLst>
          </p:cNvPr>
          <p:cNvPicPr>
            <a:picLocks noChangeAspect="1"/>
          </p:cNvPicPr>
          <p:nvPr/>
        </p:nvPicPr>
        <p:blipFill>
          <a:blip r:embed="rId4"/>
          <a:stretch>
            <a:fillRect/>
          </a:stretch>
        </p:blipFill>
        <p:spPr>
          <a:xfrm rot="2280000">
            <a:off x="5105400" y="1191175"/>
            <a:ext cx="1924756" cy="1752205"/>
          </a:xfrm>
          <a:prstGeom prst="rect">
            <a:avLst/>
          </a:prstGeom>
        </p:spPr>
      </p:pic>
      <p:pic>
        <p:nvPicPr>
          <p:cNvPr id="21" name="Рисунок 23">
            <a:extLst>
              <a:ext uri="{FF2B5EF4-FFF2-40B4-BE49-F238E27FC236}">
                <a16:creationId xmlns:a16="http://schemas.microsoft.com/office/drawing/2014/main" id="{965D2C83-0239-4A56-B17B-EC636CE08D8C}"/>
              </a:ext>
            </a:extLst>
          </p:cNvPr>
          <p:cNvPicPr>
            <a:picLocks noChangeAspect="1"/>
          </p:cNvPicPr>
          <p:nvPr/>
        </p:nvPicPr>
        <p:blipFill>
          <a:blip r:embed="rId5"/>
          <a:stretch>
            <a:fillRect/>
          </a:stretch>
        </p:blipFill>
        <p:spPr>
          <a:xfrm>
            <a:off x="9096023" y="2774244"/>
            <a:ext cx="1563512" cy="1563512"/>
          </a:xfrm>
          <a:prstGeom prst="rect">
            <a:avLst/>
          </a:prstGeom>
        </p:spPr>
      </p:pic>
      <p:pic>
        <p:nvPicPr>
          <p:cNvPr id="25" name="Рисунок 25" descr="Изображение выглядит как ноутбук, компьютер, электроника, внутренний&#10;&#10;Описание создано с очень высокой степенью достоверности">
            <a:extLst>
              <a:ext uri="{FF2B5EF4-FFF2-40B4-BE49-F238E27FC236}">
                <a16:creationId xmlns:a16="http://schemas.microsoft.com/office/drawing/2014/main" id="{AB2B1BD6-038D-4974-A8D6-3CB5FFD929F4}"/>
              </a:ext>
            </a:extLst>
          </p:cNvPr>
          <p:cNvPicPr>
            <a:picLocks noChangeAspect="1"/>
          </p:cNvPicPr>
          <p:nvPr/>
        </p:nvPicPr>
        <p:blipFill>
          <a:blip r:embed="rId6"/>
          <a:stretch>
            <a:fillRect/>
          </a:stretch>
        </p:blipFill>
        <p:spPr>
          <a:xfrm>
            <a:off x="5359400" y="4630251"/>
            <a:ext cx="1557867" cy="1209944"/>
          </a:xfrm>
          <a:prstGeom prst="rect">
            <a:avLst/>
          </a:prstGeom>
        </p:spPr>
      </p:pic>
      <p:pic>
        <p:nvPicPr>
          <p:cNvPr id="28" name="Picture 5"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5A56DFA7-8ACF-454F-A5CD-3BD3FA2EF4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41" t="3663" r="-220" b="4396"/>
          <a:stretch/>
        </p:blipFill>
        <p:spPr>
          <a:xfrm>
            <a:off x="5572013" y="4685735"/>
            <a:ext cx="1119502" cy="667866"/>
          </a:xfrm>
          <a:prstGeom prst="rect">
            <a:avLst/>
          </a:prstGeom>
        </p:spPr>
      </p:pic>
      <p:pic>
        <p:nvPicPr>
          <p:cNvPr id="29" name="Рисунок 29">
            <a:extLst>
              <a:ext uri="{FF2B5EF4-FFF2-40B4-BE49-F238E27FC236}">
                <a16:creationId xmlns:a16="http://schemas.microsoft.com/office/drawing/2014/main" id="{F1C6E488-5987-4A96-B17B-87BC6F69F5DF}"/>
              </a:ext>
            </a:extLst>
          </p:cNvPr>
          <p:cNvPicPr>
            <a:picLocks noChangeAspect="1"/>
          </p:cNvPicPr>
          <p:nvPr/>
        </p:nvPicPr>
        <p:blipFill>
          <a:blip r:embed="rId8"/>
          <a:stretch>
            <a:fillRect/>
          </a:stretch>
        </p:blipFill>
        <p:spPr>
          <a:xfrm>
            <a:off x="1789287" y="3031066"/>
            <a:ext cx="1303867" cy="1303867"/>
          </a:xfrm>
          <a:prstGeom prst="rect">
            <a:avLst/>
          </a:prstGeom>
        </p:spPr>
      </p:pic>
    </p:spTree>
    <p:extLst>
      <p:ext uri="{BB962C8B-B14F-4D97-AF65-F5344CB8AC3E}">
        <p14:creationId xmlns:p14="http://schemas.microsoft.com/office/powerpoint/2010/main" val="2239677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9147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69"/>
          <p:cNvSpPr txBox="1">
            <a:spLocks/>
          </p:cNvSpPr>
          <p:nvPr/>
        </p:nvSpPr>
        <p:spPr>
          <a:xfrm>
            <a:off x="1828800" y="158751"/>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Antena seçimi</a:t>
            </a:r>
            <a:endParaRPr lang="en-US" kern="0" dirty="0">
              <a:solidFill>
                <a:srgbClr val="333399"/>
              </a:solidFill>
            </a:endParaRPr>
          </a:p>
        </p:txBody>
      </p:sp>
      <p:sp>
        <p:nvSpPr>
          <p:cNvPr id="13" name="Shape 530"/>
          <p:cNvSpPr txBox="1">
            <a:spLocks/>
          </p:cNvSpPr>
          <p:nvPr/>
        </p:nvSpPr>
        <p:spPr>
          <a:xfrm>
            <a:off x="393700" y="3666394"/>
            <a:ext cx="11353798" cy="2480408"/>
          </a:xfrm>
          <a:prstGeom prst="rect">
            <a:avLst/>
          </a:prstGeom>
          <a:noFill/>
          <a:ln>
            <a:noFill/>
          </a:ln>
        </p:spPr>
        <p:txBody>
          <a:bodyPr vert="horz" wrap="square" lIns="91425" tIns="45700" rIns="91425" bIns="457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lnSpc>
                <a:spcPct val="150000"/>
              </a:lnSpc>
              <a:spcBef>
                <a:spcPts val="0"/>
              </a:spcBef>
              <a:buClr>
                <a:prstClr val="black"/>
              </a:buClr>
              <a:buSzPts val="2400"/>
            </a:pPr>
            <a:endParaRPr lang="ru-RU">
              <a:cs typeface="Calibri"/>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64</a:t>
            </a:fld>
            <a:endParaRPr lang="en-US" dirty="0"/>
          </a:p>
        </p:txBody>
      </p:sp>
      <p:pic>
        <p:nvPicPr>
          <p:cNvPr id="14" name="Picture 13">
            <a:extLst>
              <a:ext uri="{FF2B5EF4-FFF2-40B4-BE49-F238E27FC236}">
                <a16:creationId xmlns:a16="http://schemas.microsoft.com/office/drawing/2014/main" id="{A1C8F325-9F37-4F5C-A0F7-77527318A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AEF9E6D-48E4-4389-86A5-79C4D48733A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8" name="Рисунок 8">
            <a:extLst>
              <a:ext uri="{FF2B5EF4-FFF2-40B4-BE49-F238E27FC236}">
                <a16:creationId xmlns:a16="http://schemas.microsoft.com/office/drawing/2014/main" id="{082BC1AD-F22B-4F1B-8241-2A7E8B872489}"/>
              </a:ext>
            </a:extLst>
          </p:cNvPr>
          <p:cNvPicPr>
            <a:picLocks noChangeAspect="1"/>
          </p:cNvPicPr>
          <p:nvPr/>
        </p:nvPicPr>
        <p:blipFill rotWithShape="1">
          <a:blip r:embed="rId4"/>
          <a:srcRect t="38272" r="-246" b="37396"/>
          <a:stretch/>
        </p:blipFill>
        <p:spPr>
          <a:xfrm>
            <a:off x="1765273" y="4265041"/>
            <a:ext cx="8610653" cy="1248156"/>
          </a:xfrm>
          <a:prstGeom prst="rect">
            <a:avLst/>
          </a:prstGeom>
        </p:spPr>
      </p:pic>
      <p:graphicFrame>
        <p:nvGraphicFramePr>
          <p:cNvPr id="3" name="Table 2">
            <a:extLst>
              <a:ext uri="{FF2B5EF4-FFF2-40B4-BE49-F238E27FC236}">
                <a16:creationId xmlns:a16="http://schemas.microsoft.com/office/drawing/2014/main" id="{58393940-8C19-4875-ADF3-16783C022CDF}"/>
              </a:ext>
            </a:extLst>
          </p:cNvPr>
          <p:cNvGraphicFramePr>
            <a:graphicFrameLocks noGrp="1"/>
          </p:cNvGraphicFramePr>
          <p:nvPr>
            <p:extLst>
              <p:ext uri="{D42A27DB-BD31-4B8C-83A1-F6EECF244321}">
                <p14:modId xmlns:p14="http://schemas.microsoft.com/office/powerpoint/2010/main" val="1213608254"/>
              </p:ext>
            </p:extLst>
          </p:nvPr>
        </p:nvGraphicFramePr>
        <p:xfrm>
          <a:off x="444500" y="1206498"/>
          <a:ext cx="11302998" cy="1985109"/>
        </p:xfrm>
        <a:graphic>
          <a:graphicData uri="http://schemas.openxmlformats.org/drawingml/2006/table">
            <a:tbl>
              <a:tblPr firstRow="1" bandRow="1">
                <a:tableStyleId>{5C22544A-7EE6-4342-B048-85BDC9FD1C3A}</a:tableStyleId>
              </a:tblPr>
              <a:tblGrid>
                <a:gridCol w="1614714">
                  <a:extLst>
                    <a:ext uri="{9D8B030D-6E8A-4147-A177-3AD203B41FA5}">
                      <a16:colId xmlns:a16="http://schemas.microsoft.com/office/drawing/2014/main" val="3864982500"/>
                    </a:ext>
                  </a:extLst>
                </a:gridCol>
                <a:gridCol w="1614714">
                  <a:extLst>
                    <a:ext uri="{9D8B030D-6E8A-4147-A177-3AD203B41FA5}">
                      <a16:colId xmlns:a16="http://schemas.microsoft.com/office/drawing/2014/main" val="2702286796"/>
                    </a:ext>
                  </a:extLst>
                </a:gridCol>
                <a:gridCol w="1614714">
                  <a:extLst>
                    <a:ext uri="{9D8B030D-6E8A-4147-A177-3AD203B41FA5}">
                      <a16:colId xmlns:a16="http://schemas.microsoft.com/office/drawing/2014/main" val="1762519505"/>
                    </a:ext>
                  </a:extLst>
                </a:gridCol>
                <a:gridCol w="2395835">
                  <a:extLst>
                    <a:ext uri="{9D8B030D-6E8A-4147-A177-3AD203B41FA5}">
                      <a16:colId xmlns:a16="http://schemas.microsoft.com/office/drawing/2014/main" val="3722574729"/>
                    </a:ext>
                  </a:extLst>
                </a:gridCol>
                <a:gridCol w="1301261">
                  <a:extLst>
                    <a:ext uri="{9D8B030D-6E8A-4147-A177-3AD203B41FA5}">
                      <a16:colId xmlns:a16="http://schemas.microsoft.com/office/drawing/2014/main" val="2758727131"/>
                    </a:ext>
                  </a:extLst>
                </a:gridCol>
                <a:gridCol w="1406770">
                  <a:extLst>
                    <a:ext uri="{9D8B030D-6E8A-4147-A177-3AD203B41FA5}">
                      <a16:colId xmlns:a16="http://schemas.microsoft.com/office/drawing/2014/main" val="4135215997"/>
                    </a:ext>
                  </a:extLst>
                </a:gridCol>
                <a:gridCol w="1354990">
                  <a:extLst>
                    <a:ext uri="{9D8B030D-6E8A-4147-A177-3AD203B41FA5}">
                      <a16:colId xmlns:a16="http://schemas.microsoft.com/office/drawing/2014/main" val="3145215993"/>
                    </a:ext>
                  </a:extLst>
                </a:gridCol>
              </a:tblGrid>
              <a:tr h="661703">
                <a:tc>
                  <a:txBody>
                    <a:bodyPr/>
                    <a:lstStyle/>
                    <a:p>
                      <a:pPr algn="ctr"/>
                      <a:r>
                        <a:rPr lang="az-Latn-AZ" dirty="0"/>
                        <a:t>Model</a:t>
                      </a:r>
                      <a:endParaRPr lang="en-US" dirty="0"/>
                    </a:p>
                  </a:txBody>
                  <a:tcPr anchor="ctr"/>
                </a:tc>
                <a:tc>
                  <a:txBody>
                    <a:bodyPr/>
                    <a:lstStyle/>
                    <a:p>
                      <a:pPr algn="ctr"/>
                      <a:r>
                        <a:rPr lang="az-Latn-AZ" dirty="0"/>
                        <a:t>Gücləndirmə əmsalı</a:t>
                      </a:r>
                      <a:endParaRPr lang="en-US" dirty="0"/>
                    </a:p>
                  </a:txBody>
                  <a:tcPr anchor="ctr"/>
                </a:tc>
                <a:tc>
                  <a:txBody>
                    <a:bodyPr/>
                    <a:lstStyle/>
                    <a:p>
                      <a:pPr algn="ctr"/>
                      <a:r>
                        <a:rPr lang="az-Latn-AZ" dirty="0"/>
                        <a:t>Şüa bucağı</a:t>
                      </a:r>
                      <a:endParaRPr lang="en-US" dirty="0"/>
                    </a:p>
                  </a:txBody>
                  <a:tcPr anchor="ctr"/>
                </a:tc>
                <a:tc>
                  <a:txBody>
                    <a:bodyPr/>
                    <a:lstStyle/>
                    <a:p>
                      <a:pPr algn="ctr"/>
                      <a:r>
                        <a:rPr lang="az-Latn-AZ" dirty="0"/>
                        <a:t>Ölçüsü</a:t>
                      </a:r>
                      <a:endParaRPr lang="en-US" dirty="0"/>
                    </a:p>
                  </a:txBody>
                  <a:tcPr anchor="ctr"/>
                </a:tc>
                <a:tc>
                  <a:txBody>
                    <a:bodyPr/>
                    <a:lstStyle/>
                    <a:p>
                      <a:pPr algn="ctr"/>
                      <a:r>
                        <a:rPr lang="az-Latn-AZ" dirty="0"/>
                        <a:t>Çəkisi</a:t>
                      </a:r>
                      <a:endParaRPr lang="en-US" dirty="0"/>
                    </a:p>
                  </a:txBody>
                  <a:tcPr anchor="ctr"/>
                </a:tc>
                <a:tc>
                  <a:txBody>
                    <a:bodyPr/>
                    <a:lstStyle/>
                    <a:p>
                      <a:pPr algn="ctr"/>
                      <a:r>
                        <a:rPr lang="az-Latn-AZ" dirty="0"/>
                        <a:t>Tezlik</a:t>
                      </a:r>
                      <a:endParaRPr lang="en-US" dirty="0"/>
                    </a:p>
                  </a:txBody>
                  <a:tcPr anchor="ctr"/>
                </a:tc>
                <a:tc>
                  <a:txBody>
                    <a:bodyPr/>
                    <a:lstStyle/>
                    <a:p>
                      <a:pPr algn="ctr"/>
                      <a:r>
                        <a:rPr lang="az-Latn-AZ" dirty="0"/>
                        <a:t>Qiymət</a:t>
                      </a:r>
                      <a:endParaRPr lang="en-US" dirty="0"/>
                    </a:p>
                  </a:txBody>
                  <a:tcPr anchor="ctr"/>
                </a:tc>
                <a:extLst>
                  <a:ext uri="{0D108BD9-81ED-4DB2-BD59-A6C34878D82A}">
                    <a16:rowId xmlns:a16="http://schemas.microsoft.com/office/drawing/2014/main" val="654666810"/>
                  </a:ext>
                </a:extLst>
              </a:tr>
              <a:tr h="661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dirty="0"/>
                        <a:t>TL-ANT2412D</a:t>
                      </a:r>
                      <a:endParaRPr lang="en-US" dirty="0"/>
                    </a:p>
                  </a:txBody>
                  <a:tcPr anchor="ctr">
                    <a:solidFill>
                      <a:srgbClr val="FFFF00"/>
                    </a:solidFill>
                  </a:tcPr>
                </a:tc>
                <a:tc>
                  <a:txBody>
                    <a:bodyPr/>
                    <a:lstStyle/>
                    <a:p>
                      <a:pPr algn="ctr"/>
                      <a:r>
                        <a:rPr lang="az-Latn-AZ" dirty="0"/>
                        <a:t>12 dBi</a:t>
                      </a:r>
                      <a:endParaRPr lang="en-US" dirty="0"/>
                    </a:p>
                  </a:txBody>
                  <a:tcPr anchor="ctr">
                    <a:solidFill>
                      <a:srgbClr val="FFFF00"/>
                    </a:solidFill>
                  </a:tcPr>
                </a:tc>
                <a:tc>
                  <a:txBody>
                    <a:bodyPr/>
                    <a:lstStyle/>
                    <a:p>
                      <a:pPr algn="ctr"/>
                      <a:r>
                        <a:rPr lang="az-Latn-AZ" dirty="0"/>
                        <a:t>Üfüqi</a:t>
                      </a:r>
                      <a:r>
                        <a:rPr lang="en-US" dirty="0"/>
                        <a:t>: 360</a:t>
                      </a:r>
                      <a:r>
                        <a:rPr lang="ru-RU" sz="1800" b="0" i="0" u="none" strike="noStrike" noProof="0" dirty="0">
                          <a:solidFill>
                            <a:srgbClr val="000000"/>
                          </a:solidFill>
                          <a:latin typeface="+mn-lt"/>
                        </a:rPr>
                        <a:t>°</a:t>
                      </a:r>
                      <a:endParaRPr lang="en-US" sz="1800" b="0" i="0" u="none" strike="noStrike" noProof="0" dirty="0">
                        <a:solidFill>
                          <a:srgbClr val="000000"/>
                        </a:solidFill>
                        <a:latin typeface="+mn-lt"/>
                      </a:endParaRPr>
                    </a:p>
                    <a:p>
                      <a:pPr algn="ctr"/>
                      <a:r>
                        <a:rPr lang="az-Latn-AZ" sz="1800" b="0" i="0" u="none" strike="noStrike" noProof="0" dirty="0">
                          <a:solidFill>
                            <a:srgbClr val="000000"/>
                          </a:solidFill>
                          <a:latin typeface="+mn-lt"/>
                        </a:rPr>
                        <a:t>Şaquli: 12</a:t>
                      </a:r>
                      <a:r>
                        <a:rPr lang="ru-RU" sz="1800" b="0" i="0" u="none" strike="noStrike" noProof="0" dirty="0">
                          <a:solidFill>
                            <a:srgbClr val="000000"/>
                          </a:solidFill>
                          <a:latin typeface="+mn-lt"/>
                        </a:rPr>
                        <a:t>°</a:t>
                      </a:r>
                      <a:endParaRPr lang="en-US" dirty="0"/>
                    </a:p>
                  </a:txBody>
                  <a:tcPr anchor="ctr">
                    <a:solidFill>
                      <a:srgbClr val="FFFF00"/>
                    </a:solidFill>
                  </a:tcPr>
                </a:tc>
                <a:tc>
                  <a:txBody>
                    <a:bodyPr/>
                    <a:lstStyle/>
                    <a:p>
                      <a:pPr algn="ctr"/>
                      <a:r>
                        <a:rPr lang="az-Latn-AZ" dirty="0"/>
                        <a:t>48 x 1200 x 48 mm</a:t>
                      </a:r>
                      <a:endParaRPr lang="en-US" dirty="0"/>
                    </a:p>
                  </a:txBody>
                  <a:tcPr anchor="ctr">
                    <a:solidFill>
                      <a:srgbClr val="FFFF00"/>
                    </a:solidFill>
                  </a:tcPr>
                </a:tc>
                <a:tc>
                  <a:txBody>
                    <a:bodyPr/>
                    <a:lstStyle/>
                    <a:p>
                      <a:pPr algn="ctr"/>
                      <a:r>
                        <a:rPr lang="az-Latn-AZ" dirty="0"/>
                        <a:t>0.5 kg</a:t>
                      </a:r>
                      <a:endParaRPr lang="en-US" dirty="0"/>
                    </a:p>
                  </a:txBody>
                  <a:tcPr anchor="ctr">
                    <a:solidFill>
                      <a:srgbClr val="FFFF00"/>
                    </a:solidFill>
                  </a:tcPr>
                </a:tc>
                <a:tc>
                  <a:txBody>
                    <a:bodyPr/>
                    <a:lstStyle/>
                    <a:p>
                      <a:pPr algn="ctr"/>
                      <a:r>
                        <a:rPr lang="en-US" dirty="0"/>
                        <a:t>2.4GHz</a:t>
                      </a:r>
                    </a:p>
                  </a:txBody>
                  <a:tcPr anchor="ctr">
                    <a:solidFill>
                      <a:srgbClr val="FFFF00"/>
                    </a:solidFill>
                  </a:tcPr>
                </a:tc>
                <a:tc>
                  <a:txBody>
                    <a:bodyPr/>
                    <a:lstStyle/>
                    <a:p>
                      <a:pPr algn="ctr"/>
                      <a:r>
                        <a:rPr lang="en-US" dirty="0"/>
                        <a:t>$26</a:t>
                      </a:r>
                    </a:p>
                  </a:txBody>
                  <a:tcPr anchor="ctr">
                    <a:solidFill>
                      <a:srgbClr val="FFFF00"/>
                    </a:solidFill>
                  </a:tcPr>
                </a:tc>
                <a:extLst>
                  <a:ext uri="{0D108BD9-81ED-4DB2-BD59-A6C34878D82A}">
                    <a16:rowId xmlns:a16="http://schemas.microsoft.com/office/drawing/2014/main" val="3270730108"/>
                  </a:ext>
                </a:extLst>
              </a:tr>
              <a:tr h="661703">
                <a:tc>
                  <a:txBody>
                    <a:bodyPr/>
                    <a:lstStyle/>
                    <a:p>
                      <a:pPr algn="ctr"/>
                      <a:r>
                        <a:rPr lang="az-Latn-AZ" dirty="0"/>
                        <a:t>TL-ANT2424B</a:t>
                      </a:r>
                      <a:endParaRPr lang="en-US" dirty="0"/>
                    </a:p>
                  </a:txBody>
                  <a:tcPr anchor="ctr"/>
                </a:tc>
                <a:tc>
                  <a:txBody>
                    <a:bodyPr/>
                    <a:lstStyle/>
                    <a:p>
                      <a:pPr algn="ctr"/>
                      <a:r>
                        <a:rPr lang="az-Latn-AZ" dirty="0"/>
                        <a:t>24 dBi</a:t>
                      </a:r>
                      <a:endParaRPr lang="en-US" dirty="0"/>
                    </a:p>
                  </a:txBody>
                  <a:tcPr anchor="ctr"/>
                </a:tc>
                <a:tc>
                  <a:txBody>
                    <a:bodyPr/>
                    <a:lstStyle/>
                    <a:p>
                      <a:pPr algn="ctr"/>
                      <a:r>
                        <a:rPr lang="az-Latn-AZ" dirty="0"/>
                        <a:t>Üfüqi: 10</a:t>
                      </a:r>
                      <a:r>
                        <a:rPr lang="ru-RU" sz="1800" b="0" i="0" u="none" strike="noStrike" noProof="0" dirty="0">
                          <a:solidFill>
                            <a:srgbClr val="000000"/>
                          </a:solidFill>
                          <a:latin typeface="+mn-lt"/>
                        </a:rPr>
                        <a:t>°</a:t>
                      </a:r>
                      <a:endParaRPr lang="az-Latn-AZ" sz="1800" b="0" i="0" u="none" strike="noStrike" noProof="0" dirty="0">
                        <a:solidFill>
                          <a:srgbClr val="000000"/>
                        </a:solidFill>
                        <a:latin typeface="+mn-lt"/>
                      </a:endParaRPr>
                    </a:p>
                    <a:p>
                      <a:pPr algn="ctr"/>
                      <a:r>
                        <a:rPr lang="az-Latn-AZ" sz="1800" b="0" i="0" u="none" strike="noStrike" noProof="0" dirty="0">
                          <a:solidFill>
                            <a:srgbClr val="000000"/>
                          </a:solidFill>
                          <a:latin typeface="+mn-lt"/>
                        </a:rPr>
                        <a:t>Şaquli: 14</a:t>
                      </a:r>
                      <a:r>
                        <a:rPr lang="ru-RU" sz="1800" b="0" i="0" u="none" strike="noStrike" noProof="0" dirty="0">
                          <a:solidFill>
                            <a:srgbClr val="000000"/>
                          </a:solidFill>
                          <a:latin typeface="+mn-lt"/>
                        </a:rPr>
                        <a:t>°</a:t>
                      </a:r>
                      <a:endParaRPr lang="en-US" dirty="0"/>
                    </a:p>
                  </a:txBody>
                  <a:tcPr anchor="ctr"/>
                </a:tc>
                <a:tc>
                  <a:txBody>
                    <a:bodyPr/>
                    <a:lstStyle/>
                    <a:p>
                      <a:pPr algn="ctr"/>
                      <a:r>
                        <a:rPr lang="az-Latn-AZ" dirty="0"/>
                        <a:t>1000 x 600 mm</a:t>
                      </a:r>
                      <a:endParaRPr lang="en-US" dirty="0"/>
                    </a:p>
                  </a:txBody>
                  <a:tcPr anchor="ctr"/>
                </a:tc>
                <a:tc>
                  <a:txBody>
                    <a:bodyPr/>
                    <a:lstStyle/>
                    <a:p>
                      <a:pPr algn="ctr"/>
                      <a:r>
                        <a:rPr lang="az-Latn-AZ" dirty="0"/>
                        <a:t>3.5 kg</a:t>
                      </a:r>
                      <a:endParaRPr lang="en-US" dirty="0"/>
                    </a:p>
                  </a:txBody>
                  <a:tcPr anchor="ctr"/>
                </a:tc>
                <a:tc>
                  <a:txBody>
                    <a:bodyPr/>
                    <a:lstStyle/>
                    <a:p>
                      <a:pPr algn="ctr"/>
                      <a:r>
                        <a:rPr lang="en-US" dirty="0"/>
                        <a:t>2.4GHz</a:t>
                      </a:r>
                    </a:p>
                  </a:txBody>
                  <a:tcPr anchor="ctr"/>
                </a:tc>
                <a:tc>
                  <a:txBody>
                    <a:bodyPr/>
                    <a:lstStyle/>
                    <a:p>
                      <a:pPr algn="ctr"/>
                      <a:r>
                        <a:rPr lang="en-US" dirty="0"/>
                        <a:t>$59.59</a:t>
                      </a:r>
                    </a:p>
                  </a:txBody>
                  <a:tcPr anchor="ctr"/>
                </a:tc>
                <a:extLst>
                  <a:ext uri="{0D108BD9-81ED-4DB2-BD59-A6C34878D82A}">
                    <a16:rowId xmlns:a16="http://schemas.microsoft.com/office/drawing/2014/main" val="3706657548"/>
                  </a:ext>
                </a:extLst>
              </a:tr>
            </a:tbl>
          </a:graphicData>
        </a:graphic>
      </p:graphicFrame>
    </p:spTree>
    <p:extLst>
      <p:ext uri="{BB962C8B-B14F-4D97-AF65-F5344CB8AC3E}">
        <p14:creationId xmlns:p14="http://schemas.microsoft.com/office/powerpoint/2010/main" val="427709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9147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69"/>
          <p:cNvSpPr txBox="1">
            <a:spLocks/>
          </p:cNvSpPr>
          <p:nvPr/>
        </p:nvSpPr>
        <p:spPr>
          <a:xfrm>
            <a:off x="1828800" y="158751"/>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Antena seçimi</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65</a:t>
            </a:fld>
            <a:endParaRPr lang="en-US" dirty="0"/>
          </a:p>
        </p:txBody>
      </p:sp>
      <p:pic>
        <p:nvPicPr>
          <p:cNvPr id="14" name="Picture 13">
            <a:extLst>
              <a:ext uri="{FF2B5EF4-FFF2-40B4-BE49-F238E27FC236}">
                <a16:creationId xmlns:a16="http://schemas.microsoft.com/office/drawing/2014/main" id="{A1C8F325-9F37-4F5C-A0F7-77527318A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AEF9E6D-48E4-4389-86A5-79C4D48733A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descr="A close up of a map&#10;&#10;Description generated with very high confidence">
            <a:extLst>
              <a:ext uri="{FF2B5EF4-FFF2-40B4-BE49-F238E27FC236}">
                <a16:creationId xmlns:a16="http://schemas.microsoft.com/office/drawing/2014/main" id="{35477C9B-D438-43E2-A9F9-88F208E23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465" y="2302227"/>
            <a:ext cx="9344269" cy="3869973"/>
          </a:xfrm>
          <a:prstGeom prst="rect">
            <a:avLst/>
          </a:prstGeom>
        </p:spPr>
      </p:pic>
      <p:sp>
        <p:nvSpPr>
          <p:cNvPr id="8" name="TextBox 7">
            <a:extLst>
              <a:ext uri="{FF2B5EF4-FFF2-40B4-BE49-F238E27FC236}">
                <a16:creationId xmlns:a16="http://schemas.microsoft.com/office/drawing/2014/main" id="{701877B8-EB7E-4DB2-BDE7-1163E2B2561B}"/>
              </a:ext>
            </a:extLst>
          </p:cNvPr>
          <p:cNvSpPr txBox="1"/>
          <p:nvPr/>
        </p:nvSpPr>
        <p:spPr>
          <a:xfrm>
            <a:off x="1567961" y="1234656"/>
            <a:ext cx="9056077" cy="369332"/>
          </a:xfrm>
          <a:prstGeom prst="rect">
            <a:avLst/>
          </a:prstGeom>
          <a:noFill/>
        </p:spPr>
        <p:txBody>
          <a:bodyPr wrap="square" rtlCol="0" anchor="ctr">
            <a:spAutoFit/>
          </a:bodyPr>
          <a:lstStyle/>
          <a:p>
            <a:pPr algn="ctr"/>
            <a:r>
              <a:rPr lang="az-Latn-AZ" dirty="0">
                <a:solidFill>
                  <a:prstClr val="black"/>
                </a:solidFill>
                <a:latin typeface="Arial"/>
                <a:ea typeface="Arial"/>
                <a:cs typeface="Arial"/>
                <a:sym typeface="Arial"/>
              </a:rPr>
              <a:t>Üfüqi və şaquli istiqamətdə şüalanma (radiation pattern) diaqramı</a:t>
            </a:r>
            <a:endParaRPr lang="en-US" dirty="0"/>
          </a:p>
        </p:txBody>
      </p:sp>
      <p:sp>
        <p:nvSpPr>
          <p:cNvPr id="9" name="TextBox 8">
            <a:extLst>
              <a:ext uri="{FF2B5EF4-FFF2-40B4-BE49-F238E27FC236}">
                <a16:creationId xmlns:a16="http://schemas.microsoft.com/office/drawing/2014/main" id="{ACCEC637-644B-43FD-8AA0-5A93473D8B6A}"/>
              </a:ext>
            </a:extLst>
          </p:cNvPr>
          <p:cNvSpPr txBox="1"/>
          <p:nvPr/>
        </p:nvSpPr>
        <p:spPr>
          <a:xfrm>
            <a:off x="1240204" y="2084504"/>
            <a:ext cx="4292600" cy="307777"/>
          </a:xfrm>
          <a:prstGeom prst="rect">
            <a:avLst/>
          </a:prstGeom>
          <a:noFill/>
        </p:spPr>
        <p:txBody>
          <a:bodyPr wrap="square" rtlCol="0" anchor="ctr">
            <a:spAutoFit/>
          </a:bodyPr>
          <a:lstStyle/>
          <a:p>
            <a:pPr algn="ctr"/>
            <a:r>
              <a:rPr lang="az-Latn-AZ" sz="1400" dirty="0"/>
              <a:t>Üfüqi istiqamətdə şüalanma diaqramı (2450MHz)</a:t>
            </a:r>
            <a:endParaRPr lang="en-US" sz="1400" dirty="0"/>
          </a:p>
        </p:txBody>
      </p:sp>
      <p:sp>
        <p:nvSpPr>
          <p:cNvPr id="16" name="TextBox 15">
            <a:extLst>
              <a:ext uri="{FF2B5EF4-FFF2-40B4-BE49-F238E27FC236}">
                <a16:creationId xmlns:a16="http://schemas.microsoft.com/office/drawing/2014/main" id="{19A02AB5-1877-430D-9A7D-965DDD254013}"/>
              </a:ext>
            </a:extLst>
          </p:cNvPr>
          <p:cNvSpPr txBox="1"/>
          <p:nvPr/>
        </p:nvSpPr>
        <p:spPr>
          <a:xfrm>
            <a:off x="6659196" y="2094011"/>
            <a:ext cx="4292600" cy="307777"/>
          </a:xfrm>
          <a:prstGeom prst="rect">
            <a:avLst/>
          </a:prstGeom>
          <a:noFill/>
        </p:spPr>
        <p:txBody>
          <a:bodyPr wrap="square" rtlCol="0" anchor="ctr">
            <a:spAutoFit/>
          </a:bodyPr>
          <a:lstStyle/>
          <a:p>
            <a:pPr algn="ctr"/>
            <a:r>
              <a:rPr lang="az-Latn-AZ" sz="1400" dirty="0"/>
              <a:t>Şaquli istiqamətdə şüalanma diaqramı (2450MHz)</a:t>
            </a:r>
            <a:endParaRPr lang="en-US" sz="1400" dirty="0"/>
          </a:p>
        </p:txBody>
      </p:sp>
    </p:spTree>
    <p:extLst>
      <p:ext uri="{BB962C8B-B14F-4D97-AF65-F5344CB8AC3E}">
        <p14:creationId xmlns:p14="http://schemas.microsoft.com/office/powerpoint/2010/main" val="4189387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91472"/>
            <a:ext cx="2692400" cy="307777"/>
          </a:xfrm>
          <a:prstGeom prst="rect">
            <a:avLst/>
          </a:prstGeom>
          <a:noFill/>
        </p:spPr>
        <p:txBody>
          <a:bodyPr wrap="square" rtlCol="0">
            <a:spAutoFit/>
          </a:bodyPr>
          <a:lstStyle/>
          <a:p>
            <a:r>
              <a:rPr lang="az-Latn-AZ" sz="1400" dirty="0">
                <a:solidFill>
                  <a:prstClr val="black"/>
                </a:solidFill>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solidFill>
                <a:prstClr val="black"/>
              </a:solidFill>
              <a:latin typeface="Arial" panose="020B0604020202020204" pitchFamily="34" charset="0"/>
              <a:cs typeface="Arial" panose="020B0604020202020204" pitchFamily="34" charset="0"/>
            </a:endParaRPr>
          </a:p>
        </p:txBody>
      </p:sp>
      <p:sp>
        <p:nvSpPr>
          <p:cNvPr id="12" name="Shape 569"/>
          <p:cNvSpPr txBox="1">
            <a:spLocks/>
          </p:cNvSpPr>
          <p:nvPr/>
        </p:nvSpPr>
        <p:spPr>
          <a:xfrm>
            <a:off x="1828800" y="158751"/>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Antena seçimi</a:t>
            </a:r>
            <a:endParaRPr lang="en-US"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66</a:t>
            </a:fld>
            <a:endParaRPr lang="en-US" dirty="0"/>
          </a:p>
        </p:txBody>
      </p:sp>
      <p:pic>
        <p:nvPicPr>
          <p:cNvPr id="14" name="Picture 13">
            <a:extLst>
              <a:ext uri="{FF2B5EF4-FFF2-40B4-BE49-F238E27FC236}">
                <a16:creationId xmlns:a16="http://schemas.microsoft.com/office/drawing/2014/main" id="{A1C8F325-9F37-4F5C-A0F7-77527318A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AEF9E6D-48E4-4389-86A5-79C4D48733A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3" name="Таблица 5">
            <a:extLst>
              <a:ext uri="{FF2B5EF4-FFF2-40B4-BE49-F238E27FC236}">
                <a16:creationId xmlns:a16="http://schemas.microsoft.com/office/drawing/2014/main" id="{E04C9728-FB05-4E85-974D-88124A812E37}"/>
              </a:ext>
            </a:extLst>
          </p:cNvPr>
          <p:cNvGraphicFramePr>
            <a:graphicFrameLocks noGrp="1"/>
          </p:cNvGraphicFramePr>
          <p:nvPr>
            <p:extLst>
              <p:ext uri="{D42A27DB-BD31-4B8C-83A1-F6EECF244321}">
                <p14:modId xmlns:p14="http://schemas.microsoft.com/office/powerpoint/2010/main" val="1832394810"/>
              </p:ext>
            </p:extLst>
          </p:nvPr>
        </p:nvGraphicFramePr>
        <p:xfrm>
          <a:off x="408738" y="1229592"/>
          <a:ext cx="11345731" cy="4885324"/>
        </p:xfrm>
        <a:graphic>
          <a:graphicData uri="http://schemas.openxmlformats.org/drawingml/2006/table">
            <a:tbl>
              <a:tblPr firstRow="1" bandRow="1">
                <a:tableStyleId>{7DF18680-E054-41AD-8BC1-D1AEF772440D}</a:tableStyleId>
              </a:tblPr>
              <a:tblGrid>
                <a:gridCol w="4084320">
                  <a:extLst>
                    <a:ext uri="{9D8B030D-6E8A-4147-A177-3AD203B41FA5}">
                      <a16:colId xmlns:a16="http://schemas.microsoft.com/office/drawing/2014/main" val="1901544397"/>
                    </a:ext>
                  </a:extLst>
                </a:gridCol>
                <a:gridCol w="7261411">
                  <a:extLst>
                    <a:ext uri="{9D8B030D-6E8A-4147-A177-3AD203B41FA5}">
                      <a16:colId xmlns:a16="http://schemas.microsoft.com/office/drawing/2014/main" val="915168694"/>
                    </a:ext>
                  </a:extLst>
                </a:gridCol>
              </a:tblGrid>
              <a:tr h="680618">
                <a:tc gridSpan="2">
                  <a:txBody>
                    <a:bodyPr/>
                    <a:lstStyle/>
                    <a:p>
                      <a:pPr lvl="0" algn="ctr">
                        <a:buNone/>
                      </a:pPr>
                      <a:r>
                        <a:rPr lang="az-Latn-AZ" sz="2800" b="1" i="0" u="none" strike="noStrike" noProof="0" dirty="0">
                          <a:solidFill>
                            <a:srgbClr val="FFFFFF"/>
                          </a:solidFill>
                          <a:latin typeface="Calibri"/>
                        </a:rPr>
                        <a:t>TL-ANT2412D</a:t>
                      </a:r>
                      <a:endParaRPr lang="ru-RU" sz="2800" b="1"/>
                    </a:p>
                  </a:txBody>
                  <a:tcPr/>
                </a:tc>
                <a:tc hMerge="1">
                  <a:txBody>
                    <a:bodyPr/>
                    <a:lstStyle/>
                    <a:p>
                      <a:endParaRPr lang="ru-RU"/>
                    </a:p>
                  </a:txBody>
                  <a:tcPr/>
                </a:tc>
                <a:extLst>
                  <a:ext uri="{0D108BD9-81ED-4DB2-BD59-A6C34878D82A}">
                    <a16:rowId xmlns:a16="http://schemas.microsoft.com/office/drawing/2014/main" val="653460870"/>
                  </a:ext>
                </a:extLst>
              </a:tr>
              <a:tr h="680618">
                <a:tc>
                  <a:txBody>
                    <a:bodyPr/>
                    <a:lstStyle/>
                    <a:p>
                      <a:pPr lvl="0" algn="ctr">
                        <a:buNone/>
                      </a:pPr>
                      <a:r>
                        <a:rPr lang="ru-RU" sz="2000" b="1" i="0" u="none" strike="noStrike" noProof="0">
                          <a:solidFill>
                            <a:srgbClr val="000000"/>
                          </a:solidFill>
                          <a:latin typeface="Calibri"/>
                        </a:rPr>
                        <a:t>Birləşdiricinin tipi</a:t>
                      </a:r>
                      <a:endParaRPr lang="ru-RU" sz="2000" b="1" i="0" u="none" strike="noStrike" noProof="0" dirty="0" err="1">
                        <a:solidFill>
                          <a:srgbClr val="000000"/>
                        </a:solidFill>
                        <a:latin typeface="Calibri"/>
                      </a:endParaRPr>
                    </a:p>
                  </a:txBody>
                  <a:tcPr anchor="ctr"/>
                </a:tc>
                <a:tc>
                  <a:txBody>
                    <a:bodyPr/>
                    <a:lstStyle/>
                    <a:p>
                      <a:pPr lvl="0" algn="ctr">
                        <a:buNone/>
                      </a:pPr>
                      <a:r>
                        <a:rPr lang="ru-RU" sz="2000" b="1" i="0" u="none" strike="noStrike" noProof="0">
                          <a:solidFill>
                            <a:srgbClr val="000000"/>
                          </a:solidFill>
                          <a:latin typeface="Calibri"/>
                        </a:rPr>
                        <a:t>N Dişi </a:t>
                      </a:r>
                      <a:endParaRPr lang="ru-RU" sz="2000" b="1" dirty="0"/>
                    </a:p>
                  </a:txBody>
                  <a:tcPr anchor="ctr"/>
                </a:tc>
                <a:extLst>
                  <a:ext uri="{0D108BD9-81ED-4DB2-BD59-A6C34878D82A}">
                    <a16:rowId xmlns:a16="http://schemas.microsoft.com/office/drawing/2014/main" val="2478423944"/>
                  </a:ext>
                </a:extLst>
              </a:tr>
              <a:tr h="801616">
                <a:tc>
                  <a:txBody>
                    <a:bodyPr/>
                    <a:lstStyle/>
                    <a:p>
                      <a:pPr lvl="0" algn="ctr">
                        <a:buNone/>
                      </a:pPr>
                      <a:r>
                        <a:rPr lang="ru-RU" sz="2000" b="1" i="0" u="none" strike="noStrike" noProof="0">
                          <a:solidFill>
                            <a:srgbClr val="000000"/>
                          </a:solidFill>
                          <a:latin typeface="Calibri"/>
                        </a:rPr>
                        <a:t>Şüalanma</a:t>
                      </a:r>
                      <a:endParaRPr lang="ru-RU" b="1" dirty="0" err="1"/>
                    </a:p>
                  </a:txBody>
                  <a:tcPr anchor="ctr"/>
                </a:tc>
                <a:tc>
                  <a:txBody>
                    <a:bodyPr/>
                    <a:lstStyle/>
                    <a:p>
                      <a:pPr lvl="0" algn="ctr">
                        <a:buNone/>
                      </a:pPr>
                      <a:r>
                        <a:rPr lang="ru-RU" sz="2000" b="1" i="0" u="none" strike="noStrike" noProof="0">
                          <a:solidFill>
                            <a:srgbClr val="000000"/>
                          </a:solidFill>
                          <a:latin typeface="Calibri"/>
                        </a:rPr>
                        <a:t>Hər istiqamətə yönələ bilən</a:t>
                      </a:r>
                      <a:endParaRPr lang="ru-RU" b="1" dirty="0" err="1"/>
                    </a:p>
                  </a:txBody>
                  <a:tcPr anchor="ctr"/>
                </a:tc>
                <a:extLst>
                  <a:ext uri="{0D108BD9-81ED-4DB2-BD59-A6C34878D82A}">
                    <a16:rowId xmlns:a16="http://schemas.microsoft.com/office/drawing/2014/main" val="1450239788"/>
                  </a:ext>
                </a:extLst>
              </a:tr>
              <a:tr h="680618">
                <a:tc>
                  <a:txBody>
                    <a:bodyPr/>
                    <a:lstStyle/>
                    <a:p>
                      <a:pPr lvl="0" algn="ctr">
                        <a:buNone/>
                      </a:pPr>
                      <a:r>
                        <a:rPr lang="ru-RU" sz="2000" b="1" i="0" u="none" strike="noStrike" noProof="0">
                          <a:solidFill>
                            <a:srgbClr val="000000"/>
                          </a:solidFill>
                          <a:latin typeface="Calibri"/>
                        </a:rPr>
                        <a:t>Tam müqavimət</a:t>
                      </a:r>
                      <a:endParaRPr lang="ru-RU" b="1" dirty="0" err="1"/>
                    </a:p>
                  </a:txBody>
                  <a:tcPr anchor="ctr"/>
                </a:tc>
                <a:tc>
                  <a:txBody>
                    <a:bodyPr/>
                    <a:lstStyle/>
                    <a:p>
                      <a:pPr lvl="0" algn="ctr">
                        <a:buNone/>
                      </a:pPr>
                      <a:r>
                        <a:rPr lang="ru-RU" sz="2000" b="1" i="0" u="none" strike="noStrike" noProof="0">
                          <a:solidFill>
                            <a:srgbClr val="000000"/>
                          </a:solidFill>
                          <a:latin typeface="Calibri"/>
                        </a:rPr>
                        <a:t>50 Om</a:t>
                      </a:r>
                      <a:endParaRPr lang="ru-RU" sz="2000" b="1" dirty="0" err="1"/>
                    </a:p>
                  </a:txBody>
                  <a:tcPr anchor="ctr"/>
                </a:tc>
                <a:extLst>
                  <a:ext uri="{0D108BD9-81ED-4DB2-BD59-A6C34878D82A}">
                    <a16:rowId xmlns:a16="http://schemas.microsoft.com/office/drawing/2014/main" val="2444329677"/>
                  </a:ext>
                </a:extLst>
              </a:tr>
              <a:tr h="680618">
                <a:tc>
                  <a:txBody>
                    <a:bodyPr/>
                    <a:lstStyle/>
                    <a:p>
                      <a:pPr lvl="0" algn="ctr">
                        <a:buNone/>
                      </a:pPr>
                      <a:r>
                        <a:rPr lang="ru-RU" sz="2000" b="1" i="0" u="none" strike="noStrike" noProof="0">
                          <a:solidFill>
                            <a:srgbClr val="000000"/>
                          </a:solidFill>
                          <a:latin typeface="Calibri"/>
                        </a:rPr>
                        <a:t>İşləyə bildiyi rütubət</a:t>
                      </a:r>
                      <a:endParaRPr lang="ru-RU" sz="2000" b="1" i="0" u="none" strike="noStrike" noProof="0" dirty="0" err="1">
                        <a:solidFill>
                          <a:srgbClr val="000000"/>
                        </a:solidFill>
                        <a:latin typeface="Calibri"/>
                      </a:endParaRPr>
                    </a:p>
                  </a:txBody>
                  <a:tcPr anchor="ctr"/>
                </a:tc>
                <a:tc>
                  <a:txBody>
                    <a:bodyPr/>
                    <a:lstStyle/>
                    <a:p>
                      <a:pPr lvl="0" algn="ctr">
                        <a:buNone/>
                      </a:pPr>
                      <a:r>
                        <a:rPr lang="ru-RU" sz="2000" b="1" i="0" u="none" strike="noStrike" noProof="0">
                          <a:solidFill>
                            <a:srgbClr val="000000"/>
                          </a:solidFill>
                          <a:latin typeface="Calibri"/>
                        </a:rPr>
                        <a:t>10%~90% kondensasiyasız</a:t>
                      </a:r>
                      <a:endParaRPr lang="ru-RU" b="1" dirty="0" err="1"/>
                    </a:p>
                  </a:txBody>
                  <a:tcPr anchor="ctr"/>
                </a:tc>
                <a:extLst>
                  <a:ext uri="{0D108BD9-81ED-4DB2-BD59-A6C34878D82A}">
                    <a16:rowId xmlns:a16="http://schemas.microsoft.com/office/drawing/2014/main" val="3735761928"/>
                  </a:ext>
                </a:extLst>
              </a:tr>
              <a:tr h="680618">
                <a:tc>
                  <a:txBody>
                    <a:bodyPr/>
                    <a:lstStyle/>
                    <a:p>
                      <a:pPr lvl="0" algn="ctr">
                        <a:buNone/>
                      </a:pPr>
                      <a:r>
                        <a:rPr lang="ru-RU" sz="2000" b="1" i="0" u="none" strike="noStrike" noProof="0">
                          <a:solidFill>
                            <a:srgbClr val="000000"/>
                          </a:solidFill>
                          <a:latin typeface="Calibri"/>
                        </a:rPr>
                        <a:t>İşləyə bildiyi temperatur</a:t>
                      </a:r>
                      <a:endParaRPr lang="ru-RU" sz="2000" b="1" i="0" u="none" strike="noStrike" noProof="0" dirty="0" err="1">
                        <a:solidFill>
                          <a:srgbClr val="000000"/>
                        </a:solidFill>
                        <a:latin typeface="Calibri"/>
                      </a:endParaRPr>
                    </a:p>
                  </a:txBody>
                  <a:tcPr anchor="ctr"/>
                </a:tc>
                <a:tc>
                  <a:txBody>
                    <a:bodyPr/>
                    <a:lstStyle/>
                    <a:p>
                      <a:pPr lvl="0" algn="ctr">
                        <a:buNone/>
                      </a:pPr>
                      <a:r>
                        <a:rPr lang="ru-RU" sz="2000" b="1" i="0" u="none" strike="noStrike" noProof="0" dirty="0">
                          <a:solidFill>
                            <a:srgbClr val="000000"/>
                          </a:solidFill>
                          <a:latin typeface="Calibri"/>
                        </a:rPr>
                        <a:t>-40℃</a:t>
                      </a:r>
                      <a:r>
                        <a:rPr lang="az-Latn-AZ" sz="2000" b="1" i="0" u="none" strike="noStrike" noProof="0" dirty="0">
                          <a:solidFill>
                            <a:srgbClr val="000000"/>
                          </a:solidFill>
                          <a:latin typeface="Calibri"/>
                        </a:rPr>
                        <a:t> </a:t>
                      </a:r>
                      <a:r>
                        <a:rPr lang="ru-RU" sz="2000" b="1" i="0" u="none" strike="noStrike" noProof="0" dirty="0">
                          <a:solidFill>
                            <a:srgbClr val="000000"/>
                          </a:solidFill>
                          <a:latin typeface="Calibri"/>
                        </a:rPr>
                        <a:t>~</a:t>
                      </a:r>
                      <a:r>
                        <a:rPr lang="az-Latn-AZ" sz="2000" b="1" i="0" u="none" strike="noStrike" noProof="0" dirty="0">
                          <a:solidFill>
                            <a:srgbClr val="000000"/>
                          </a:solidFill>
                          <a:latin typeface="Calibri"/>
                        </a:rPr>
                        <a:t> </a:t>
                      </a:r>
                      <a:r>
                        <a:rPr lang="ru-RU" sz="2000" b="1" i="0" u="none" strike="noStrike" noProof="0" dirty="0">
                          <a:solidFill>
                            <a:srgbClr val="000000"/>
                          </a:solidFill>
                          <a:latin typeface="Calibri"/>
                        </a:rPr>
                        <a:t>65℃</a:t>
                      </a:r>
                      <a:endParaRPr lang="ru-RU" b="1" dirty="0"/>
                    </a:p>
                  </a:txBody>
                  <a:tcPr anchor="ctr"/>
                </a:tc>
                <a:extLst>
                  <a:ext uri="{0D108BD9-81ED-4DB2-BD59-A6C34878D82A}">
                    <a16:rowId xmlns:a16="http://schemas.microsoft.com/office/drawing/2014/main" val="307107285"/>
                  </a:ext>
                </a:extLst>
              </a:tr>
              <a:tr h="680618">
                <a:tc>
                  <a:txBody>
                    <a:bodyPr/>
                    <a:lstStyle/>
                    <a:p>
                      <a:pPr lvl="0" algn="ctr">
                        <a:buNone/>
                      </a:pPr>
                      <a:r>
                        <a:rPr lang="ru-RU" sz="2000" b="1" i="0" u="none" strike="noStrike" noProof="0">
                          <a:solidFill>
                            <a:srgbClr val="000000"/>
                          </a:solidFill>
                          <a:latin typeface="Calibri"/>
                        </a:rPr>
                        <a:t>Quraşdırma </a:t>
                      </a:r>
                      <a:endParaRPr lang="ru-RU" b="1" dirty="0"/>
                    </a:p>
                  </a:txBody>
                  <a:tcPr anchor="ctr"/>
                </a:tc>
                <a:tc>
                  <a:txBody>
                    <a:bodyPr/>
                    <a:lstStyle/>
                    <a:p>
                      <a:pPr lvl="0" algn="ctr">
                        <a:buNone/>
                      </a:pPr>
                      <a:r>
                        <a:rPr lang="ru-RU" sz="2000" b="1" i="0" u="none" strike="noStrike" noProof="0" dirty="0">
                          <a:solidFill>
                            <a:srgbClr val="000000"/>
                          </a:solidFill>
                          <a:latin typeface="Calibri"/>
                        </a:rPr>
                        <a:t>Qütbi quraşdırılma / Divarüstü quraşdırılma</a:t>
                      </a:r>
                    </a:p>
                  </a:txBody>
                  <a:tcPr anchor="ctr"/>
                </a:tc>
                <a:extLst>
                  <a:ext uri="{0D108BD9-81ED-4DB2-BD59-A6C34878D82A}">
                    <a16:rowId xmlns:a16="http://schemas.microsoft.com/office/drawing/2014/main" val="1886044569"/>
                  </a:ext>
                </a:extLst>
              </a:tr>
            </a:tbl>
          </a:graphicData>
        </a:graphic>
      </p:graphicFrame>
    </p:spTree>
    <p:extLst>
      <p:ext uri="{BB962C8B-B14F-4D97-AF65-F5344CB8AC3E}">
        <p14:creationId xmlns:p14="http://schemas.microsoft.com/office/powerpoint/2010/main" val="1162574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7010300"/>
            <a:chOff x="393700" y="-317500"/>
            <a:chExt cx="11798300" cy="701030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latin typeface="Arial" panose="020B0604020202020204" pitchFamily="34" charset="0"/>
                <a:cs typeface="Arial" panose="020B0604020202020204" pitchFamily="34" charset="0"/>
              </a:endParaRPr>
            </a:p>
          </p:txBody>
        </p:sp>
      </p:gr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Əlavə tapşırıq</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dirty="0">
                <a:solidFill>
                  <a:prstClr val="black"/>
                </a:solidFill>
              </a:rPr>
              <a:t>Kamran Əsgərov</a:t>
            </a:r>
            <a:endParaRPr lang="en-US" kern="0" dirty="0">
              <a:solidFill>
                <a:srgbClr val="000000"/>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67</a:t>
            </a:fld>
            <a:endParaRPr lang="en-US" dirty="0"/>
          </a:p>
        </p:txBody>
      </p:sp>
      <p:pic>
        <p:nvPicPr>
          <p:cNvPr id="14" name="Picture 13">
            <a:extLst>
              <a:ext uri="{FF2B5EF4-FFF2-40B4-BE49-F238E27FC236}">
                <a16:creationId xmlns:a16="http://schemas.microsoft.com/office/drawing/2014/main" id="{E04D0C34-B832-42A1-AF9F-46C600EA7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8359303F-7769-4C94-8233-FD51FA33485E}"/>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2723122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Əlavə tapşırıq bölməsi</a:t>
            </a:r>
            <a:r>
              <a:rPr lang="en-US" sz="2400" kern="0" dirty="0">
                <a:solidFill>
                  <a:srgbClr val="333399"/>
                </a:solidFill>
              </a:rPr>
              <a:t> – </a:t>
            </a:r>
            <a:r>
              <a:rPr lang="az-Latn-AZ" sz="2400" kern="0" dirty="0">
                <a:solidFill>
                  <a:srgbClr val="333399"/>
                </a:solidFill>
              </a:rPr>
              <a:t>Rütubət</a:t>
            </a:r>
            <a:r>
              <a:rPr lang="en-US" sz="2400" kern="0" dirty="0">
                <a:solidFill>
                  <a:srgbClr val="333399"/>
                </a:solidFill>
              </a:rPr>
              <a:t> </a:t>
            </a:r>
            <a:r>
              <a:rPr lang="en-US" sz="2400" kern="0" dirty="0" err="1">
                <a:solidFill>
                  <a:srgbClr val="333399"/>
                </a:solidFill>
              </a:rPr>
              <a:t>Sensoru</a:t>
            </a:r>
            <a:endParaRPr lang="az-Latn-AZ" sz="2400" kern="0" dirty="0">
              <a:solidFill>
                <a:srgbClr val="333399"/>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68</a:t>
            </a:fld>
            <a:endParaRPr lang="en-US" dirty="0"/>
          </a:p>
        </p:txBody>
      </p:sp>
      <p:pic>
        <p:nvPicPr>
          <p:cNvPr id="14" name="Picture 13">
            <a:extLst>
              <a:ext uri="{FF2B5EF4-FFF2-40B4-BE49-F238E27FC236}">
                <a16:creationId xmlns:a16="http://schemas.microsoft.com/office/drawing/2014/main" id="{67ABCCBD-9F42-45F2-9874-B8CDC41445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F738694A-3062-4524-89C0-96FDBD9C0A49}"/>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10">
            <a:extLst>
              <a:ext uri="{FF2B5EF4-FFF2-40B4-BE49-F238E27FC236}">
                <a16:creationId xmlns:a16="http://schemas.microsoft.com/office/drawing/2014/main" id="{201F6A29-6633-4A56-B7F2-B66EBA1E4896}"/>
              </a:ext>
            </a:extLst>
          </p:cNvPr>
          <p:cNvGraphicFramePr>
            <a:graphicFrameLocks noGrp="1"/>
          </p:cNvGraphicFramePr>
          <p:nvPr>
            <p:extLst>
              <p:ext uri="{D42A27DB-BD31-4B8C-83A1-F6EECF244321}">
                <p14:modId xmlns:p14="http://schemas.microsoft.com/office/powerpoint/2010/main" val="3202270603"/>
              </p:ext>
            </p:extLst>
          </p:nvPr>
        </p:nvGraphicFramePr>
        <p:xfrm>
          <a:off x="419099" y="1206655"/>
          <a:ext cx="11303002" cy="2082489"/>
        </p:xfrm>
        <a:graphic>
          <a:graphicData uri="http://schemas.openxmlformats.org/drawingml/2006/table">
            <a:tbl>
              <a:tblPr firstRow="1" bandRow="1">
                <a:tableStyleId>{5C22544A-7EE6-4342-B048-85BDC9FD1C3A}</a:tableStyleId>
              </a:tblPr>
              <a:tblGrid>
                <a:gridCol w="1614715">
                  <a:extLst>
                    <a:ext uri="{9D8B030D-6E8A-4147-A177-3AD203B41FA5}">
                      <a16:colId xmlns:a16="http://schemas.microsoft.com/office/drawing/2014/main" val="2845548892"/>
                    </a:ext>
                  </a:extLst>
                </a:gridCol>
                <a:gridCol w="1614715">
                  <a:extLst>
                    <a:ext uri="{9D8B030D-6E8A-4147-A177-3AD203B41FA5}">
                      <a16:colId xmlns:a16="http://schemas.microsoft.com/office/drawing/2014/main" val="2520923526"/>
                    </a:ext>
                  </a:extLst>
                </a:gridCol>
                <a:gridCol w="1499159">
                  <a:extLst>
                    <a:ext uri="{9D8B030D-6E8A-4147-A177-3AD203B41FA5}">
                      <a16:colId xmlns:a16="http://schemas.microsoft.com/office/drawing/2014/main" val="966823517"/>
                    </a:ext>
                  </a:extLst>
                </a:gridCol>
                <a:gridCol w="1936820">
                  <a:extLst>
                    <a:ext uri="{9D8B030D-6E8A-4147-A177-3AD203B41FA5}">
                      <a16:colId xmlns:a16="http://schemas.microsoft.com/office/drawing/2014/main" val="1698265703"/>
                    </a:ext>
                  </a:extLst>
                </a:gridCol>
                <a:gridCol w="1408163">
                  <a:extLst>
                    <a:ext uri="{9D8B030D-6E8A-4147-A177-3AD203B41FA5}">
                      <a16:colId xmlns:a16="http://schemas.microsoft.com/office/drawing/2014/main" val="3800138130"/>
                    </a:ext>
                  </a:extLst>
                </a:gridCol>
                <a:gridCol w="1614715">
                  <a:extLst>
                    <a:ext uri="{9D8B030D-6E8A-4147-A177-3AD203B41FA5}">
                      <a16:colId xmlns:a16="http://schemas.microsoft.com/office/drawing/2014/main" val="2118563350"/>
                    </a:ext>
                  </a:extLst>
                </a:gridCol>
                <a:gridCol w="1614715">
                  <a:extLst>
                    <a:ext uri="{9D8B030D-6E8A-4147-A177-3AD203B41FA5}">
                      <a16:colId xmlns:a16="http://schemas.microsoft.com/office/drawing/2014/main" val="1005620512"/>
                    </a:ext>
                  </a:extLst>
                </a:gridCol>
              </a:tblGrid>
              <a:tr h="501123">
                <a:tc>
                  <a:txBody>
                    <a:bodyPr/>
                    <a:lstStyle/>
                    <a:p>
                      <a:pPr algn="ctr"/>
                      <a:r>
                        <a:rPr lang="en-US" sz="1600" b="1" dirty="0"/>
                        <a:t>Model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Ölçmə aralığı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Enerji sərfiyyatı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600" b="1" dirty="0">
                          <a:latin typeface="Arial" panose="020B0604020202020204" pitchFamily="34" charset="0"/>
                          <a:cs typeface="Arial" panose="020B0604020202020204" pitchFamily="34" charset="0"/>
                        </a:rPr>
                        <a:t>Ölçüsü</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Çəkisi</a:t>
                      </a:r>
                    </a:p>
                  </a:txBody>
                  <a:tcPr anchor="ctr"/>
                </a:tc>
                <a:tc>
                  <a:txBody>
                    <a:bodyPr/>
                    <a:lstStyle/>
                    <a:p>
                      <a:pPr marL="0" indent="0" algn="ctr">
                        <a:buFont typeface="Arial" panose="020B0604020202020204" pitchFamily="34" charset="0"/>
                        <a:buNone/>
                      </a:pPr>
                      <a:r>
                        <a:rPr lang="en-US" sz="1600" b="1" dirty="0">
                          <a:latin typeface="Arial" panose="020B0604020202020204" pitchFamily="34" charset="0"/>
                          <a:cs typeface="Arial" panose="020B0604020202020204" pitchFamily="34" charset="0"/>
                        </a:rPr>
                        <a:t>  </a:t>
                      </a:r>
                      <a:r>
                        <a:rPr lang="az-Latn-AZ" sz="1600" b="1" dirty="0">
                          <a:latin typeface="Arial" panose="020B0604020202020204" pitchFamily="34" charset="0"/>
                          <a:cs typeface="Arial" panose="020B0604020202020204" pitchFamily="34" charset="0"/>
                        </a:rPr>
                        <a:t>İnterfeys</a:t>
                      </a:r>
                    </a:p>
                  </a:txBody>
                  <a:tcPr anchor="ctr"/>
                </a:tc>
                <a:tc>
                  <a:txBody>
                    <a:bodyPr/>
                    <a:lstStyle/>
                    <a:p>
                      <a:pPr marL="0" indent="0" algn="ctr">
                        <a:buFont typeface="Arial" panose="020B0604020202020204" pitchFamily="34" charset="0"/>
                        <a:buNone/>
                      </a:pPr>
                      <a:r>
                        <a:rPr lang="az-Latn-AZ" sz="1600" b="1" dirty="0">
                          <a:latin typeface="Arial" panose="020B0604020202020204" pitchFamily="34" charset="0"/>
                          <a:cs typeface="Arial" panose="020B0604020202020204" pitchFamily="34" charset="0"/>
                        </a:rPr>
                        <a:t>Qiyməti </a:t>
                      </a:r>
                    </a:p>
                  </a:txBody>
                  <a:tcPr anchor="ctr"/>
                </a:tc>
                <a:extLst>
                  <a:ext uri="{0D108BD9-81ED-4DB2-BD59-A6C34878D82A}">
                    <a16:rowId xmlns:a16="http://schemas.microsoft.com/office/drawing/2014/main" val="1285239092"/>
                  </a:ext>
                </a:extLst>
              </a:tr>
              <a:tr h="501123">
                <a:tc>
                  <a:txBody>
                    <a:bodyPr/>
                    <a:lstStyle/>
                    <a:p>
                      <a:pPr algn="ctr"/>
                      <a:r>
                        <a:rPr lang="en-US" sz="1600" b="0" dirty="0"/>
                        <a:t>BME680</a:t>
                      </a:r>
                    </a:p>
                  </a:txBody>
                  <a:tcPr anchor="ctr"/>
                </a:tc>
                <a:tc>
                  <a:txBody>
                    <a:bodyPr/>
                    <a:lstStyle/>
                    <a:p>
                      <a:pPr algn="ctr"/>
                      <a:r>
                        <a:rPr lang="en-US" sz="1600" b="0" dirty="0"/>
                        <a:t>0 ~ 100 %</a:t>
                      </a:r>
                    </a:p>
                  </a:txBody>
                  <a:tcPr anchor="ctr"/>
                </a:tc>
                <a:tc>
                  <a:txBody>
                    <a:bodyPr/>
                    <a:lstStyle/>
                    <a:p>
                      <a:pPr algn="ctr"/>
                      <a:r>
                        <a:rPr lang="en-US" sz="1600" b="0" dirty="0"/>
                        <a:t>1.71 </a:t>
                      </a:r>
                      <a:r>
                        <a:rPr lang="az-Latn-AZ" sz="1600" b="0" dirty="0"/>
                        <a:t>~</a:t>
                      </a:r>
                      <a:r>
                        <a:rPr lang="en-US" sz="1600" b="0" dirty="0"/>
                        <a:t> 3.6V</a:t>
                      </a:r>
                    </a:p>
                  </a:txBody>
                  <a:tcPr anchor="ctr"/>
                </a:tc>
                <a:tc>
                  <a:txBody>
                    <a:bodyPr/>
                    <a:lstStyle/>
                    <a:p>
                      <a:pPr algn="ctr"/>
                      <a:r>
                        <a:rPr lang="en-US" sz="1600" b="0" dirty="0"/>
                        <a:t>3.0 x 3.0 x 0.93 mm</a:t>
                      </a:r>
                    </a:p>
                  </a:txBody>
                  <a:tcPr anchor="ctr"/>
                </a:tc>
                <a:tc>
                  <a:txBody>
                    <a:bodyPr/>
                    <a:lstStyle/>
                    <a:p>
                      <a:pPr algn="ctr"/>
                      <a:r>
                        <a:rPr lang="en-US" sz="1600" b="0" dirty="0"/>
                        <a:t>3 qr</a:t>
                      </a:r>
                    </a:p>
                  </a:txBody>
                  <a:tcPr anchor="ctr"/>
                </a:tc>
                <a:tc>
                  <a:txBody>
                    <a:bodyPr/>
                    <a:lstStyle/>
                    <a:p>
                      <a:pPr algn="ctr"/>
                      <a:r>
                        <a:rPr lang="en-US" sz="1600" b="0" dirty="0"/>
                        <a:t>SPI, I2C</a:t>
                      </a:r>
                    </a:p>
                  </a:txBody>
                  <a:tcPr anchor="ctr"/>
                </a:tc>
                <a:tc>
                  <a:txBody>
                    <a:bodyPr/>
                    <a:lstStyle/>
                    <a:p>
                      <a:pPr algn="ctr"/>
                      <a:r>
                        <a:rPr lang="en-US" sz="1600" b="0" dirty="0"/>
                        <a:t>$42</a:t>
                      </a:r>
                    </a:p>
                  </a:txBody>
                  <a:tcPr anchor="ctr"/>
                </a:tc>
                <a:extLst>
                  <a:ext uri="{0D108BD9-81ED-4DB2-BD59-A6C34878D82A}">
                    <a16:rowId xmlns:a16="http://schemas.microsoft.com/office/drawing/2014/main" val="1709605265"/>
                  </a:ext>
                </a:extLst>
              </a:tr>
              <a:tr h="501123">
                <a:tc>
                  <a:txBody>
                    <a:bodyPr/>
                    <a:lstStyle/>
                    <a:p>
                      <a:pPr algn="ctr"/>
                      <a:r>
                        <a:rPr lang="en-US" sz="1600" b="0" dirty="0"/>
                        <a:t>BME280</a:t>
                      </a:r>
                    </a:p>
                  </a:txBody>
                  <a:tcPr anchor="ctr">
                    <a:solidFill>
                      <a:srgbClr val="FFFF00"/>
                    </a:solidFill>
                  </a:tcPr>
                </a:tc>
                <a:tc>
                  <a:txBody>
                    <a:bodyPr/>
                    <a:lstStyle/>
                    <a:p>
                      <a:pPr algn="ctr"/>
                      <a:r>
                        <a:rPr lang="en-US" sz="1600" b="0" dirty="0"/>
                        <a:t>0 ~ 100 %</a:t>
                      </a:r>
                    </a:p>
                  </a:txBody>
                  <a:tcPr anchor="ctr">
                    <a:solidFill>
                      <a:srgbClr val="FFFF00"/>
                    </a:solidFill>
                  </a:tcPr>
                </a:tc>
                <a:tc>
                  <a:txBody>
                    <a:bodyPr/>
                    <a:lstStyle/>
                    <a:p>
                      <a:pPr algn="ctr"/>
                      <a:r>
                        <a:rPr lang="en-US" sz="1600" b="0" dirty="0"/>
                        <a:t>1.71 ~ 3.6 V</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2.5 x 2.0 x 0.95 mm</a:t>
                      </a:r>
                    </a:p>
                  </a:txBody>
                  <a:tcPr anchor="ctr">
                    <a:solidFill>
                      <a:srgbClr val="FFFF00"/>
                    </a:solidFill>
                  </a:tcPr>
                </a:tc>
                <a:tc>
                  <a:txBody>
                    <a:bodyPr/>
                    <a:lstStyle/>
                    <a:p>
                      <a:pPr algn="ctr"/>
                      <a:r>
                        <a:rPr lang="en-US" sz="1600" b="0" dirty="0"/>
                        <a:t>1.8 </a:t>
                      </a:r>
                      <a:r>
                        <a:rPr lang="en-US" sz="1600" b="0" dirty="0" err="1"/>
                        <a:t>qr</a:t>
                      </a:r>
                      <a:endParaRPr lang="en-US" sz="1600" b="0" dirty="0"/>
                    </a:p>
                  </a:txBody>
                  <a:tcPr anchor="ctr">
                    <a:solidFill>
                      <a:srgbClr val="FFFF00"/>
                    </a:solidFill>
                  </a:tcPr>
                </a:tc>
                <a:tc>
                  <a:txBody>
                    <a:bodyPr/>
                    <a:lstStyle/>
                    <a:p>
                      <a:pPr algn="ctr"/>
                      <a:r>
                        <a:rPr lang="en-US" sz="1600" b="0" dirty="0"/>
                        <a:t>SPI, I2S</a:t>
                      </a:r>
                    </a:p>
                  </a:txBody>
                  <a:tcPr anchor="ctr">
                    <a:solidFill>
                      <a:srgbClr val="FFFF00"/>
                    </a:solidFill>
                  </a:tcPr>
                </a:tc>
                <a:tc>
                  <a:txBody>
                    <a:bodyPr/>
                    <a:lstStyle/>
                    <a:p>
                      <a:pPr algn="ctr"/>
                      <a:r>
                        <a:rPr lang="en-US" sz="1600" b="0" dirty="0"/>
                        <a:t>$3</a:t>
                      </a:r>
                    </a:p>
                  </a:txBody>
                  <a:tcPr anchor="ctr">
                    <a:solidFill>
                      <a:srgbClr val="FFFF00"/>
                    </a:solidFill>
                  </a:tcPr>
                </a:tc>
                <a:extLst>
                  <a:ext uri="{0D108BD9-81ED-4DB2-BD59-A6C34878D82A}">
                    <a16:rowId xmlns:a16="http://schemas.microsoft.com/office/drawing/2014/main" val="4028987898"/>
                  </a:ext>
                </a:extLst>
              </a:tr>
              <a:tr h="501123">
                <a:tc>
                  <a:txBody>
                    <a:bodyPr/>
                    <a:lstStyle/>
                    <a:p>
                      <a:pPr algn="ctr"/>
                      <a:r>
                        <a:rPr lang="az-Latn-AZ" sz="1600" b="0" dirty="0"/>
                        <a:t>DHT22</a:t>
                      </a:r>
                      <a:endParaRPr lang="en-US" sz="1600" b="0" dirty="0"/>
                    </a:p>
                  </a:txBody>
                  <a:tcPr anchor="ctr"/>
                </a:tc>
                <a:tc>
                  <a:txBody>
                    <a:bodyPr/>
                    <a:lstStyle/>
                    <a:p>
                      <a:pPr algn="ctr"/>
                      <a:r>
                        <a:rPr lang="en-US" sz="1600" b="0" dirty="0"/>
                        <a:t>0 ~ 100 %</a:t>
                      </a:r>
                    </a:p>
                  </a:txBody>
                  <a:tcPr anchor="ctr"/>
                </a:tc>
                <a:tc>
                  <a:txBody>
                    <a:bodyPr/>
                    <a:lstStyle/>
                    <a:p>
                      <a:pPr algn="ctr"/>
                      <a:r>
                        <a:rPr lang="az-Latn-AZ" sz="1600" b="0" dirty="0"/>
                        <a:t>3.3 ~ 5.5 V</a:t>
                      </a:r>
                      <a:endParaRPr lang="en-US" sz="1600" b="0" dirty="0"/>
                    </a:p>
                  </a:txBody>
                  <a:tcPr anchor="ctr"/>
                </a:tc>
                <a:tc>
                  <a:txBody>
                    <a:bodyPr/>
                    <a:lstStyle/>
                    <a:p>
                      <a:pPr algn="ctr"/>
                      <a:r>
                        <a:rPr lang="az-Latn-AZ" sz="1600" b="0" dirty="0"/>
                        <a:t>11.5 x 25.0 x 7.7 mm</a:t>
                      </a:r>
                      <a:endParaRPr lang="en-US" sz="1600" b="0" dirty="0"/>
                    </a:p>
                  </a:txBody>
                  <a:tcPr anchor="ctr"/>
                </a:tc>
                <a:tc>
                  <a:txBody>
                    <a:bodyPr/>
                    <a:lstStyle/>
                    <a:p>
                      <a:pPr algn="ctr"/>
                      <a:r>
                        <a:rPr lang="az-Latn-AZ" sz="1600" b="0" dirty="0"/>
                        <a:t>2.4 qr</a:t>
                      </a:r>
                      <a:endParaRPr lang="en-US" sz="1600" b="0" dirty="0"/>
                    </a:p>
                  </a:txBody>
                  <a:tcPr anchor="ctr"/>
                </a:tc>
                <a:tc>
                  <a:txBody>
                    <a:bodyPr/>
                    <a:lstStyle/>
                    <a:p>
                      <a:pPr algn="ctr"/>
                      <a:r>
                        <a:rPr lang="az-Latn-AZ" sz="1600" b="0" dirty="0"/>
                        <a:t>ADC</a:t>
                      </a:r>
                      <a:endParaRPr lang="en-US" sz="1600" b="0" dirty="0"/>
                    </a:p>
                  </a:txBody>
                  <a:tcPr anchor="ctr"/>
                </a:tc>
                <a:tc>
                  <a:txBody>
                    <a:bodyPr/>
                    <a:lstStyle/>
                    <a:p>
                      <a:pPr algn="ctr"/>
                      <a:r>
                        <a:rPr lang="az-Latn-AZ" sz="1600" b="0" dirty="0"/>
                        <a:t> </a:t>
                      </a:r>
                      <a:r>
                        <a:rPr lang="en-US" sz="1600" b="0" dirty="0"/>
                        <a:t>$</a:t>
                      </a:r>
                      <a:r>
                        <a:rPr lang="az-Latn-AZ" sz="1600" b="0" dirty="0"/>
                        <a:t>3.40</a:t>
                      </a:r>
                      <a:endParaRPr lang="en-US" sz="1600" b="0" dirty="0"/>
                    </a:p>
                  </a:txBody>
                  <a:tcPr anchor="ctr"/>
                </a:tc>
                <a:extLst>
                  <a:ext uri="{0D108BD9-81ED-4DB2-BD59-A6C34878D82A}">
                    <a16:rowId xmlns:a16="http://schemas.microsoft.com/office/drawing/2014/main" val="3188330504"/>
                  </a:ext>
                </a:extLst>
              </a:tr>
            </a:tbl>
          </a:graphicData>
        </a:graphic>
      </p:graphicFrame>
      <p:pic>
        <p:nvPicPr>
          <p:cNvPr id="6" name="Picture 5" descr="A close up of a device&#10;&#10;Description generated with very high confidence">
            <a:extLst>
              <a:ext uri="{FF2B5EF4-FFF2-40B4-BE49-F238E27FC236}">
                <a16:creationId xmlns:a16="http://schemas.microsoft.com/office/drawing/2014/main" id="{C9C288E2-C91D-44CA-9D04-5677AFBF0E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239" t="23589" r="21068" b="24359"/>
          <a:stretch/>
        </p:blipFill>
        <p:spPr>
          <a:xfrm>
            <a:off x="919799" y="3840156"/>
            <a:ext cx="1908393" cy="1722882"/>
          </a:xfrm>
          <a:prstGeom prst="rect">
            <a:avLst/>
          </a:prstGeom>
        </p:spPr>
      </p:pic>
      <p:sp>
        <p:nvSpPr>
          <p:cNvPr id="16" name="TextBox 15">
            <a:extLst>
              <a:ext uri="{FF2B5EF4-FFF2-40B4-BE49-F238E27FC236}">
                <a16:creationId xmlns:a16="http://schemas.microsoft.com/office/drawing/2014/main" id="{FC5DE1C9-D9BC-4217-914F-E4FB83E2F8D1}"/>
              </a:ext>
            </a:extLst>
          </p:cNvPr>
          <p:cNvSpPr txBox="1"/>
          <p:nvPr/>
        </p:nvSpPr>
        <p:spPr>
          <a:xfrm>
            <a:off x="3835889" y="3602491"/>
            <a:ext cx="3779226" cy="461665"/>
          </a:xfrm>
          <a:prstGeom prst="rect">
            <a:avLst/>
          </a:prstGeom>
          <a:noFill/>
        </p:spPr>
        <p:txBody>
          <a:bodyPr wrap="square" rtlCol="0">
            <a:spAutoFit/>
          </a:bodyPr>
          <a:lstStyle/>
          <a:p>
            <a:r>
              <a:rPr lang="az-Latn-AZ" sz="2400" b="1" dirty="0">
                <a:solidFill>
                  <a:srgbClr val="00B050"/>
                </a:solidFill>
                <a:effectLst>
                  <a:outerShdw blurRad="38100" dist="38100" dir="2700000" algn="tl">
                    <a:srgbClr val="000000">
                      <a:alpha val="43137"/>
                    </a:srgbClr>
                  </a:outerShdw>
                </a:effectLst>
              </a:rPr>
              <a:t>SEÇİLDİ:</a:t>
            </a:r>
            <a:r>
              <a:rPr lang="az-Latn-AZ" sz="2000" b="1" dirty="0">
                <a:solidFill>
                  <a:srgbClr val="00B050"/>
                </a:solidFill>
              </a:rPr>
              <a:t>        BME280</a:t>
            </a:r>
            <a:endParaRPr lang="en-US" sz="2000" b="1" dirty="0">
              <a:solidFill>
                <a:srgbClr val="00B050"/>
              </a:solidFill>
            </a:endParaRPr>
          </a:p>
        </p:txBody>
      </p:sp>
      <p:sp>
        <p:nvSpPr>
          <p:cNvPr id="8" name="Rectangle 7">
            <a:extLst>
              <a:ext uri="{FF2B5EF4-FFF2-40B4-BE49-F238E27FC236}">
                <a16:creationId xmlns:a16="http://schemas.microsoft.com/office/drawing/2014/main" id="{36BAD5DD-C661-476C-9DE1-68192F3BB940}"/>
              </a:ext>
            </a:extLst>
          </p:cNvPr>
          <p:cNvSpPr/>
          <p:nvPr/>
        </p:nvSpPr>
        <p:spPr>
          <a:xfrm>
            <a:off x="3654669" y="4218936"/>
            <a:ext cx="6096000" cy="1200329"/>
          </a:xfrm>
          <a:prstGeom prst="rect">
            <a:avLst/>
          </a:prstGeom>
        </p:spPr>
        <p:txBody>
          <a:bodyPr>
            <a:spAutoFit/>
          </a:bodyPr>
          <a:lstStyle/>
          <a:p>
            <a:pPr marL="285750" indent="-285750">
              <a:buFont typeface="Arial" panose="020B0604020202020204" pitchFamily="34" charset="0"/>
              <a:buChar char="•"/>
            </a:pPr>
            <a:r>
              <a:rPr lang="az-Latn-AZ" dirty="0"/>
              <a:t>Ucuz qiymət</a:t>
            </a:r>
          </a:p>
          <a:p>
            <a:pPr marL="285750" indent="-285750">
              <a:buFont typeface="Arial" panose="020B0604020202020204" pitchFamily="34" charset="0"/>
              <a:buChar char="•"/>
            </a:pPr>
            <a:r>
              <a:rPr lang="az-Latn-AZ" dirty="0"/>
              <a:t>Kiçik ölçü və yüngül çəki</a:t>
            </a:r>
          </a:p>
          <a:p>
            <a:pPr marL="285750" indent="-285750">
              <a:buFont typeface="Arial" panose="020B0604020202020204" pitchFamily="34" charset="0"/>
              <a:buChar char="•"/>
            </a:pPr>
            <a:r>
              <a:rPr lang="en-US" dirty="0" err="1"/>
              <a:t>Çox</a:t>
            </a:r>
            <a:r>
              <a:rPr lang="en-US" dirty="0"/>
              <a:t> </a:t>
            </a:r>
            <a:r>
              <a:rPr lang="en-US" dirty="0" err="1"/>
              <a:t>aşağı</a:t>
            </a:r>
            <a:r>
              <a:rPr lang="en-US" dirty="0"/>
              <a:t> </a:t>
            </a:r>
            <a:r>
              <a:rPr lang="az-Latn-AZ" dirty="0"/>
              <a:t>gərginlik</a:t>
            </a:r>
            <a:r>
              <a:rPr lang="en-US" dirty="0"/>
              <a:t> </a:t>
            </a:r>
            <a:r>
              <a:rPr lang="en-US" dirty="0" err="1"/>
              <a:t>və</a:t>
            </a:r>
            <a:r>
              <a:rPr lang="en-US" dirty="0"/>
              <a:t> </a:t>
            </a:r>
            <a:r>
              <a:rPr lang="en-US" dirty="0" err="1"/>
              <a:t>enerji</a:t>
            </a:r>
            <a:r>
              <a:rPr lang="en-US" dirty="0"/>
              <a:t> </a:t>
            </a:r>
            <a:r>
              <a:rPr lang="en-US" dirty="0" err="1"/>
              <a:t>istehlakı</a:t>
            </a:r>
            <a:endParaRPr lang="az-Latn-AZ" dirty="0"/>
          </a:p>
          <a:p>
            <a:pPr marL="285750" indent="-285750">
              <a:buFont typeface="Arial" panose="020B0604020202020204" pitchFamily="34" charset="0"/>
              <a:buChar char="•"/>
            </a:pPr>
            <a:r>
              <a:rPr lang="en-US" dirty="0"/>
              <a:t>SPI </a:t>
            </a:r>
            <a:r>
              <a:rPr lang="az-Latn-AZ" dirty="0"/>
              <a:t>və </a:t>
            </a:r>
            <a:r>
              <a:rPr lang="en-US" dirty="0"/>
              <a:t>I2C</a:t>
            </a:r>
            <a:r>
              <a:rPr lang="az-Latn-AZ" dirty="0"/>
              <a:t> interfeysi</a:t>
            </a:r>
          </a:p>
        </p:txBody>
      </p:sp>
    </p:spTree>
    <p:extLst>
      <p:ext uri="{BB962C8B-B14F-4D97-AF65-F5344CB8AC3E}">
        <p14:creationId xmlns:p14="http://schemas.microsoft.com/office/powerpoint/2010/main" val="611551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t>
            </a:r>
            <a:r>
              <a:rPr lang="az-Latn-AZ" sz="1400" dirty="0">
                <a:solidFill>
                  <a:prstClr val="black"/>
                </a:solidFill>
              </a:rPr>
              <a:t>Kamran Əsgərov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828800" y="259559"/>
            <a:ext cx="8369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Əlavə tapşırıq bölməsi</a:t>
            </a:r>
            <a:r>
              <a:rPr lang="en-US" sz="2400" kern="0" dirty="0">
                <a:solidFill>
                  <a:srgbClr val="333399"/>
                </a:solidFill>
              </a:rPr>
              <a:t> – </a:t>
            </a:r>
            <a:r>
              <a:rPr lang="az-Latn-AZ" sz="2400" kern="0" dirty="0">
                <a:solidFill>
                  <a:srgbClr val="333399"/>
                </a:solidFill>
              </a:rPr>
              <a:t>Verilənlər bazası</a:t>
            </a:r>
          </a:p>
        </p:txBody>
      </p:sp>
      <p:sp>
        <p:nvSpPr>
          <p:cNvPr id="2" name="Slide Number Placeholder 1"/>
          <p:cNvSpPr>
            <a:spLocks noGrp="1"/>
          </p:cNvSpPr>
          <p:nvPr>
            <p:ph type="sldNum" sz="quarter" idx="12"/>
          </p:nvPr>
        </p:nvSpPr>
        <p:spPr/>
        <p:txBody>
          <a:bodyPr/>
          <a:lstStyle/>
          <a:p>
            <a:fld id="{5EDEA8DC-2C19-4624-B6C2-CB92A968E07B}" type="slidenum">
              <a:rPr lang="en-US" smtClean="0"/>
              <a:t>69</a:t>
            </a:fld>
            <a:endParaRPr lang="en-US" dirty="0"/>
          </a:p>
        </p:txBody>
      </p:sp>
      <p:pic>
        <p:nvPicPr>
          <p:cNvPr id="14" name="Picture 13">
            <a:extLst>
              <a:ext uri="{FF2B5EF4-FFF2-40B4-BE49-F238E27FC236}">
                <a16:creationId xmlns:a16="http://schemas.microsoft.com/office/drawing/2014/main" id="{67ABCCBD-9F42-45F2-9874-B8CDC41445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F738694A-3062-4524-89C0-96FDBD9C0A49}"/>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
        <p:nvSpPr>
          <p:cNvPr id="3" name="TextBox 2">
            <a:extLst>
              <a:ext uri="{FF2B5EF4-FFF2-40B4-BE49-F238E27FC236}">
                <a16:creationId xmlns:a16="http://schemas.microsoft.com/office/drawing/2014/main" id="{3AF5C226-3041-45E5-8307-54F5960DE13E}"/>
              </a:ext>
            </a:extLst>
          </p:cNvPr>
          <p:cNvSpPr txBox="1"/>
          <p:nvPr/>
        </p:nvSpPr>
        <p:spPr>
          <a:xfrm>
            <a:off x="613019" y="1295562"/>
            <a:ext cx="10915162" cy="646331"/>
          </a:xfrm>
          <a:prstGeom prst="rect">
            <a:avLst/>
          </a:prstGeom>
          <a:noFill/>
        </p:spPr>
        <p:txBody>
          <a:bodyPr wrap="square" rtlCol="0">
            <a:spAutoFit/>
          </a:bodyPr>
          <a:lstStyle/>
          <a:p>
            <a:r>
              <a:rPr lang="az-Latn-AZ" dirty="0"/>
              <a:t>      Əlavə tapşırıq olaraq YİS proqram təminatında əks edilən bütün telemetriya məlumatlarının Verilənlər Bazasına yazılmağı nəzərdə tutulub.</a:t>
            </a:r>
          </a:p>
        </p:txBody>
      </p:sp>
      <p:pic>
        <p:nvPicPr>
          <p:cNvPr id="8" name="Picture 7" descr="A close up of a logo&#10;&#10;Description generated with high confidence">
            <a:extLst>
              <a:ext uri="{FF2B5EF4-FFF2-40B4-BE49-F238E27FC236}">
                <a16:creationId xmlns:a16="http://schemas.microsoft.com/office/drawing/2014/main" id="{8E44BCB7-327C-4A9C-91AA-CDA90BEF3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2269325"/>
            <a:ext cx="6019965" cy="3833025"/>
          </a:xfrm>
          <a:prstGeom prst="rect">
            <a:avLst/>
          </a:prstGeom>
        </p:spPr>
      </p:pic>
      <p:pic>
        <p:nvPicPr>
          <p:cNvPr id="11" name="Picture 10" descr="A picture containing object&#10;&#10;Description generated with high confidence">
            <a:extLst>
              <a:ext uri="{FF2B5EF4-FFF2-40B4-BE49-F238E27FC236}">
                <a16:creationId xmlns:a16="http://schemas.microsoft.com/office/drawing/2014/main" id="{B347FAF3-4FA7-459A-940C-9A6775CBBD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2151" y="2026603"/>
            <a:ext cx="2907749" cy="1504761"/>
          </a:xfrm>
          <a:prstGeom prst="rect">
            <a:avLst/>
          </a:prstGeom>
        </p:spPr>
      </p:pic>
      <p:pic>
        <p:nvPicPr>
          <p:cNvPr id="13" name="Рисунок 10">
            <a:extLst>
              <a:ext uri="{FF2B5EF4-FFF2-40B4-BE49-F238E27FC236}">
                <a16:creationId xmlns:a16="http://schemas.microsoft.com/office/drawing/2014/main" id="{F9B2950B-C98B-49DC-911E-EEC6ED9A8E71}"/>
              </a:ext>
            </a:extLst>
          </p:cNvPr>
          <p:cNvPicPr>
            <a:picLocks noChangeAspect="1"/>
          </p:cNvPicPr>
          <p:nvPr/>
        </p:nvPicPr>
        <p:blipFill rotWithShape="1">
          <a:blip r:embed="rId6"/>
          <a:srcRect l="20762" t="21168" r="34750" b="11947"/>
          <a:stretch/>
        </p:blipFill>
        <p:spPr>
          <a:xfrm rot="16200000">
            <a:off x="6664698" y="3523289"/>
            <a:ext cx="1198053" cy="1009475"/>
          </a:xfrm>
          <a:prstGeom prst="rect">
            <a:avLst/>
          </a:prstGeom>
        </p:spPr>
      </p:pic>
      <p:pic>
        <p:nvPicPr>
          <p:cNvPr id="16" name="Picture 15" descr="A close up of a computer&#10;&#10;Description generated with very high confidence">
            <a:extLst>
              <a:ext uri="{FF2B5EF4-FFF2-40B4-BE49-F238E27FC236}">
                <a16:creationId xmlns:a16="http://schemas.microsoft.com/office/drawing/2014/main" id="{A894DD60-C5E0-40D0-A39C-024A1CE9F1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985" y="5031928"/>
            <a:ext cx="1496330" cy="1041749"/>
          </a:xfrm>
          <a:prstGeom prst="rect">
            <a:avLst/>
          </a:prstGeom>
        </p:spPr>
      </p:pic>
      <p:pic>
        <p:nvPicPr>
          <p:cNvPr id="9" name="Picture 8" descr="A picture containing room, scene, gambling house&#10;&#10;Description generated with very high confidence">
            <a:extLst>
              <a:ext uri="{FF2B5EF4-FFF2-40B4-BE49-F238E27FC236}">
                <a16:creationId xmlns:a16="http://schemas.microsoft.com/office/drawing/2014/main" id="{D2BA15DC-20AE-40CD-ABB8-B0927E4673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6048" y="5076759"/>
            <a:ext cx="955742" cy="955742"/>
          </a:xfrm>
          <a:prstGeom prst="rect">
            <a:avLst/>
          </a:prstGeom>
        </p:spPr>
      </p:pic>
      <p:cxnSp>
        <p:nvCxnSpPr>
          <p:cNvPr id="18" name="Straight Arrow Connector 17">
            <a:extLst>
              <a:ext uri="{FF2B5EF4-FFF2-40B4-BE49-F238E27FC236}">
                <a16:creationId xmlns:a16="http://schemas.microsoft.com/office/drawing/2014/main" id="{8DA5EFE0-8E06-431E-B5B9-ED94AD45FC6F}"/>
              </a:ext>
            </a:extLst>
          </p:cNvPr>
          <p:cNvCxnSpPr>
            <a:cxnSpLocks/>
          </p:cNvCxnSpPr>
          <p:nvPr/>
        </p:nvCxnSpPr>
        <p:spPr>
          <a:xfrm>
            <a:off x="7495554" y="4561237"/>
            <a:ext cx="672500" cy="8501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7048D844-DE49-44F1-9D93-95844EF1B197}"/>
              </a:ext>
            </a:extLst>
          </p:cNvPr>
          <p:cNvCxnSpPr>
            <a:cxnSpLocks/>
            <a:stCxn id="16" idx="3"/>
            <a:endCxn id="9" idx="1"/>
          </p:cNvCxnSpPr>
          <p:nvPr/>
        </p:nvCxnSpPr>
        <p:spPr>
          <a:xfrm>
            <a:off x="9559315" y="5552803"/>
            <a:ext cx="996733" cy="18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7BAB2A6E-8802-4D2E-B636-68384A14088F}"/>
              </a:ext>
            </a:extLst>
          </p:cNvPr>
          <p:cNvSpPr txBox="1"/>
          <p:nvPr/>
        </p:nvSpPr>
        <p:spPr>
          <a:xfrm rot="3122820">
            <a:off x="7135891" y="4922621"/>
            <a:ext cx="1172521" cy="307777"/>
          </a:xfrm>
          <a:prstGeom prst="rect">
            <a:avLst/>
          </a:prstGeom>
          <a:noFill/>
        </p:spPr>
        <p:txBody>
          <a:bodyPr wrap="square" rtlCol="0" anchor="ctr">
            <a:spAutoFit/>
          </a:bodyPr>
          <a:lstStyle/>
          <a:p>
            <a:pPr algn="ctr"/>
            <a:r>
              <a:rPr lang="az-Latn-AZ" sz="1400" dirty="0">
                <a:solidFill>
                  <a:srgbClr val="42C0FB"/>
                </a:solidFill>
              </a:rPr>
              <a:t>Telemetriya</a:t>
            </a:r>
            <a:endParaRPr lang="en-US" sz="1400" dirty="0">
              <a:solidFill>
                <a:srgbClr val="42C0FB"/>
              </a:solidFill>
            </a:endParaRPr>
          </a:p>
        </p:txBody>
      </p:sp>
      <p:sp>
        <p:nvSpPr>
          <p:cNvPr id="27" name="TextBox 26">
            <a:extLst>
              <a:ext uri="{FF2B5EF4-FFF2-40B4-BE49-F238E27FC236}">
                <a16:creationId xmlns:a16="http://schemas.microsoft.com/office/drawing/2014/main" id="{F9BB633E-1878-4D1D-A7CE-97F1F3F50BD7}"/>
              </a:ext>
            </a:extLst>
          </p:cNvPr>
          <p:cNvSpPr txBox="1"/>
          <p:nvPr/>
        </p:nvSpPr>
        <p:spPr>
          <a:xfrm>
            <a:off x="9450663" y="5542933"/>
            <a:ext cx="1172521" cy="307777"/>
          </a:xfrm>
          <a:prstGeom prst="rect">
            <a:avLst/>
          </a:prstGeom>
          <a:noFill/>
        </p:spPr>
        <p:txBody>
          <a:bodyPr wrap="square" rtlCol="0" anchor="ctr">
            <a:spAutoFit/>
          </a:bodyPr>
          <a:lstStyle/>
          <a:p>
            <a:pPr algn="ctr"/>
            <a:r>
              <a:rPr lang="az-Latn-AZ" sz="1400" dirty="0">
                <a:solidFill>
                  <a:srgbClr val="42C0FB"/>
                </a:solidFill>
              </a:rPr>
              <a:t>Telemetriya</a:t>
            </a:r>
            <a:endParaRPr lang="en-US" sz="1400" dirty="0">
              <a:solidFill>
                <a:srgbClr val="42C0FB"/>
              </a:solidFill>
            </a:endParaRPr>
          </a:p>
        </p:txBody>
      </p:sp>
    </p:spTree>
    <p:extLst>
      <p:ext uri="{BB962C8B-B14F-4D97-AF65-F5344CB8AC3E}">
        <p14:creationId xmlns:p14="http://schemas.microsoft.com/office/powerpoint/2010/main" val="2059409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5023"/>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a:t>
            </a:r>
            <a:r>
              <a:rPr lang="az-Latn-AZ" sz="1400" dirty="0"/>
              <a:t>: </a:t>
            </a:r>
            <a:r>
              <a:rPr lang="az-Latn-AZ" sz="1400" dirty="0">
                <a:latin typeface="Arial" panose="020B0604020202020204" pitchFamily="34" charset="0"/>
                <a:cs typeface="Arial" panose="020B0604020202020204" pitchFamily="34" charset="0"/>
              </a:rPr>
              <a:t>Asim İmanov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1739900" y="272258"/>
            <a:ext cx="6767996"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defRPr/>
            </a:pPr>
            <a:r>
              <a:rPr lang="az-Latn-AZ" kern="0" dirty="0">
                <a:solidFill>
                  <a:srgbClr val="333399"/>
                </a:solidFill>
              </a:rPr>
              <a:t>Missiyanın ümumi təsviri</a:t>
            </a:r>
            <a:endParaRPr lang="ru-RU" dirty="0">
              <a:solidFill>
                <a:schemeClr val="tx1"/>
              </a:solidFill>
            </a:endParaRPr>
          </a:p>
        </p:txBody>
      </p:sp>
      <p:sp>
        <p:nvSpPr>
          <p:cNvPr id="2" name="Slide Number Placeholder 1"/>
          <p:cNvSpPr>
            <a:spLocks noGrp="1"/>
          </p:cNvSpPr>
          <p:nvPr>
            <p:ph type="sldNum" sz="quarter" idx="12"/>
          </p:nvPr>
        </p:nvSpPr>
        <p:spPr/>
        <p:txBody>
          <a:bodyPr/>
          <a:lstStyle/>
          <a:p>
            <a:fld id="{5EDEA8DC-2C19-4624-B6C2-CB92A968E07B}" type="slidenum">
              <a:rPr lang="en-US" smtClean="0"/>
              <a:t>7</a:t>
            </a:fld>
            <a:endParaRPr lang="en-US" dirty="0"/>
          </a:p>
        </p:txBody>
      </p:sp>
      <p:pic>
        <p:nvPicPr>
          <p:cNvPr id="14" name="Picture 13">
            <a:extLst>
              <a:ext uri="{FF2B5EF4-FFF2-40B4-BE49-F238E27FC236}">
                <a16:creationId xmlns:a16="http://schemas.microsoft.com/office/drawing/2014/main" id="{EC9753E0-6A9F-43F8-962A-00D963A52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F0E435C-E9C1-4370-87CB-9070D66A2BA6}"/>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1914" t="29181" r="12161" b="30719"/>
          <a:stretch/>
        </p:blipFill>
        <p:spPr>
          <a:xfrm>
            <a:off x="1093594" y="4431323"/>
            <a:ext cx="1630346" cy="1402411"/>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8181" t="31179" r="10420" b="30197"/>
          <a:stretch/>
        </p:blipFill>
        <p:spPr>
          <a:xfrm>
            <a:off x="2571632" y="2799302"/>
            <a:ext cx="1630346" cy="1247264"/>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9148" t="30489" r="11944" b="28102"/>
          <a:stretch/>
        </p:blipFill>
        <p:spPr>
          <a:xfrm>
            <a:off x="4080282" y="1116711"/>
            <a:ext cx="1575744" cy="1339102"/>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35365" t="23309" r="32252" b="26162"/>
          <a:stretch/>
        </p:blipFill>
        <p:spPr>
          <a:xfrm>
            <a:off x="7311888" y="2794666"/>
            <a:ext cx="1046866" cy="2219367"/>
          </a:xfrm>
          <a:prstGeom prst="rect">
            <a:avLst/>
          </a:prstGeom>
        </p:spPr>
      </p:pic>
      <p:cxnSp>
        <p:nvCxnSpPr>
          <p:cNvPr id="28" name="Straight Arrow Connector 27">
            <a:extLst>
              <a:ext uri="{FF2B5EF4-FFF2-40B4-BE49-F238E27FC236}">
                <a16:creationId xmlns:a16="http://schemas.microsoft.com/office/drawing/2014/main" id="{B390B38A-E275-4ED5-B30F-85360C08F4C7}"/>
              </a:ext>
            </a:extLst>
          </p:cNvPr>
          <p:cNvCxnSpPr>
            <a:cxnSpLocks/>
          </p:cNvCxnSpPr>
          <p:nvPr/>
        </p:nvCxnSpPr>
        <p:spPr>
          <a:xfrm>
            <a:off x="1934303" y="4909073"/>
            <a:ext cx="884652" cy="58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01C999F-1C63-4792-8652-2F1A1F3E737D}"/>
              </a:ext>
            </a:extLst>
          </p:cNvPr>
          <p:cNvSpPr txBox="1"/>
          <p:nvPr/>
        </p:nvSpPr>
        <p:spPr>
          <a:xfrm>
            <a:off x="2315771" y="5471657"/>
            <a:ext cx="2687786" cy="338554"/>
          </a:xfrm>
          <a:prstGeom prst="rect">
            <a:avLst/>
          </a:prstGeom>
          <a:noFill/>
        </p:spPr>
        <p:txBody>
          <a:bodyPr wrap="square" rtlCol="0">
            <a:spAutoFit/>
          </a:bodyPr>
          <a:lstStyle/>
          <a:p>
            <a:r>
              <a:rPr lang="az-Latn-AZ" sz="1600" dirty="0"/>
              <a:t>Uçuşun başlanğıc nöqtəsi</a:t>
            </a:r>
            <a:endParaRPr lang="en-US" sz="1600" dirty="0"/>
          </a:p>
        </p:txBody>
      </p:sp>
      <p:cxnSp>
        <p:nvCxnSpPr>
          <p:cNvPr id="36" name="Straight Arrow Connector 35">
            <a:extLst>
              <a:ext uri="{FF2B5EF4-FFF2-40B4-BE49-F238E27FC236}">
                <a16:creationId xmlns:a16="http://schemas.microsoft.com/office/drawing/2014/main" id="{7FAB05C2-C593-4B73-A49E-A6E18E0B82B7}"/>
              </a:ext>
            </a:extLst>
          </p:cNvPr>
          <p:cNvCxnSpPr>
            <a:cxnSpLocks/>
          </p:cNvCxnSpPr>
          <p:nvPr/>
        </p:nvCxnSpPr>
        <p:spPr>
          <a:xfrm flipH="1">
            <a:off x="2334252" y="3198188"/>
            <a:ext cx="751849" cy="25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85F76EF-BF1E-4AEF-8B9F-A82C9ABC9D0C}"/>
              </a:ext>
            </a:extLst>
          </p:cNvPr>
          <p:cNvSpPr txBox="1"/>
          <p:nvPr/>
        </p:nvSpPr>
        <p:spPr>
          <a:xfrm>
            <a:off x="1093594" y="3495215"/>
            <a:ext cx="2052898" cy="338554"/>
          </a:xfrm>
          <a:prstGeom prst="rect">
            <a:avLst/>
          </a:prstGeom>
          <a:noFill/>
        </p:spPr>
        <p:txBody>
          <a:bodyPr wrap="square" rtlCol="0">
            <a:spAutoFit/>
          </a:bodyPr>
          <a:lstStyle/>
          <a:p>
            <a:r>
              <a:rPr lang="az-Latn-AZ" sz="1600" dirty="0"/>
              <a:t>CanSat qaldırılması</a:t>
            </a:r>
            <a:endParaRPr lang="en-US" sz="1600" dirty="0"/>
          </a:p>
        </p:txBody>
      </p:sp>
      <p:cxnSp>
        <p:nvCxnSpPr>
          <p:cNvPr id="44" name="Straight Arrow Connector 43">
            <a:extLst>
              <a:ext uri="{FF2B5EF4-FFF2-40B4-BE49-F238E27FC236}">
                <a16:creationId xmlns:a16="http://schemas.microsoft.com/office/drawing/2014/main" id="{AD087E75-C60C-45E7-B133-D0FD8C631D89}"/>
              </a:ext>
            </a:extLst>
          </p:cNvPr>
          <p:cNvCxnSpPr>
            <a:cxnSpLocks/>
          </p:cNvCxnSpPr>
          <p:nvPr/>
        </p:nvCxnSpPr>
        <p:spPr>
          <a:xfrm flipH="1">
            <a:off x="3921369" y="1554601"/>
            <a:ext cx="861647" cy="26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B6D5DE4-C7C1-4CD4-A1EC-C5871FD334EE}"/>
              </a:ext>
            </a:extLst>
          </p:cNvPr>
          <p:cNvSpPr txBox="1"/>
          <p:nvPr/>
        </p:nvSpPr>
        <p:spPr>
          <a:xfrm>
            <a:off x="2392048" y="1811859"/>
            <a:ext cx="2352060" cy="584775"/>
          </a:xfrm>
          <a:prstGeom prst="rect">
            <a:avLst/>
          </a:prstGeom>
          <a:noFill/>
        </p:spPr>
        <p:txBody>
          <a:bodyPr wrap="square" rtlCol="0">
            <a:spAutoFit/>
          </a:bodyPr>
          <a:lstStyle/>
          <a:p>
            <a:pPr algn="ctr"/>
            <a:r>
              <a:rPr lang="az-Latn-AZ" sz="1600" dirty="0"/>
              <a:t>400 metrlik hündürlüyün keçilməsi</a:t>
            </a:r>
            <a:endParaRPr lang="en-US" sz="1600" dirty="0"/>
          </a:p>
        </p:txBody>
      </p:sp>
      <p:cxnSp>
        <p:nvCxnSpPr>
          <p:cNvPr id="50" name="Straight Arrow Connector 49">
            <a:extLst>
              <a:ext uri="{FF2B5EF4-FFF2-40B4-BE49-F238E27FC236}">
                <a16:creationId xmlns:a16="http://schemas.microsoft.com/office/drawing/2014/main" id="{4A225752-8952-4984-ADE4-93D10AAA07CE}"/>
              </a:ext>
            </a:extLst>
          </p:cNvPr>
          <p:cNvCxnSpPr>
            <a:cxnSpLocks/>
          </p:cNvCxnSpPr>
          <p:nvPr/>
        </p:nvCxnSpPr>
        <p:spPr>
          <a:xfrm>
            <a:off x="6398055" y="1991519"/>
            <a:ext cx="894774" cy="3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75C5771-93D7-4D2C-A45D-4C8AE6D558F0}"/>
              </a:ext>
            </a:extLst>
          </p:cNvPr>
          <p:cNvSpPr txBox="1"/>
          <p:nvPr/>
        </p:nvSpPr>
        <p:spPr>
          <a:xfrm>
            <a:off x="6660893" y="2288099"/>
            <a:ext cx="2142167" cy="338554"/>
          </a:xfrm>
          <a:prstGeom prst="rect">
            <a:avLst/>
          </a:prstGeom>
          <a:noFill/>
        </p:spPr>
        <p:txBody>
          <a:bodyPr wrap="square" rtlCol="0">
            <a:spAutoFit/>
          </a:bodyPr>
          <a:lstStyle/>
          <a:p>
            <a:pPr algn="ctr"/>
            <a:r>
              <a:rPr lang="az-Latn-AZ" sz="1600" dirty="0"/>
              <a:t>400 metrdən buraxılma</a:t>
            </a:r>
            <a:endParaRPr lang="en-US" sz="1600" dirty="0"/>
          </a:p>
        </p:txBody>
      </p:sp>
      <p:cxnSp>
        <p:nvCxnSpPr>
          <p:cNvPr id="57" name="Straight Arrow Connector 56">
            <a:extLst>
              <a:ext uri="{FF2B5EF4-FFF2-40B4-BE49-F238E27FC236}">
                <a16:creationId xmlns:a16="http://schemas.microsoft.com/office/drawing/2014/main" id="{ED390529-703C-4F6C-94F6-0E864B5358DB}"/>
              </a:ext>
            </a:extLst>
          </p:cNvPr>
          <p:cNvCxnSpPr>
            <a:cxnSpLocks/>
          </p:cNvCxnSpPr>
          <p:nvPr/>
        </p:nvCxnSpPr>
        <p:spPr>
          <a:xfrm flipV="1">
            <a:off x="8140804" y="4117777"/>
            <a:ext cx="757344" cy="38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8" cstate="print">
            <a:extLst>
              <a:ext uri="{28A0092B-C50C-407E-A947-70E740481C1C}">
                <a14:useLocalDpi xmlns:a14="http://schemas.microsoft.com/office/drawing/2010/main" val="0"/>
              </a:ext>
            </a:extLst>
          </a:blip>
          <a:srcRect l="41104" t="24732" r="43273" b="31483"/>
          <a:stretch/>
        </p:blipFill>
        <p:spPr>
          <a:xfrm rot="2407518">
            <a:off x="6724826" y="3223218"/>
            <a:ext cx="451261" cy="711362"/>
          </a:xfrm>
          <a:prstGeom prst="rect">
            <a:avLst/>
          </a:prstGeom>
        </p:spPr>
      </p:pic>
      <p:pic>
        <p:nvPicPr>
          <p:cNvPr id="3" name="Рисунок 10">
            <a:extLst>
              <a:ext uri="{FF2B5EF4-FFF2-40B4-BE49-F238E27FC236}">
                <a16:creationId xmlns:a16="http://schemas.microsoft.com/office/drawing/2014/main" id="{B2F8F55A-CF77-4C91-B7D8-D9BD04F09D93}"/>
              </a:ext>
            </a:extLst>
          </p:cNvPr>
          <p:cNvPicPr>
            <a:picLocks noChangeAspect="1"/>
          </p:cNvPicPr>
          <p:nvPr/>
        </p:nvPicPr>
        <p:blipFill rotWithShape="1">
          <a:blip r:embed="rId9"/>
          <a:srcRect l="20762" t="21168" r="34750" b="11947"/>
          <a:stretch/>
        </p:blipFill>
        <p:spPr>
          <a:xfrm rot="540000">
            <a:off x="7816228" y="4667996"/>
            <a:ext cx="2557201" cy="2166802"/>
          </a:xfrm>
          <a:prstGeom prst="rect">
            <a:avLst/>
          </a:prstGeom>
        </p:spPr>
      </p:pic>
      <p:sp>
        <p:nvSpPr>
          <p:cNvPr id="11" name="TextBox 10">
            <a:extLst>
              <a:ext uri="{FF2B5EF4-FFF2-40B4-BE49-F238E27FC236}">
                <a16:creationId xmlns:a16="http://schemas.microsoft.com/office/drawing/2014/main" id="{ABED1388-D5B8-4FC4-B79E-101ACDED3C1C}"/>
              </a:ext>
            </a:extLst>
          </p:cNvPr>
          <p:cNvSpPr txBox="1"/>
          <p:nvPr/>
        </p:nvSpPr>
        <p:spPr>
          <a:xfrm>
            <a:off x="8807567" y="3581400"/>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dirty="0" err="1">
                <a:cs typeface="Calibri"/>
              </a:rPr>
              <a:t>Məlumatlar</a:t>
            </a:r>
            <a:r>
              <a:rPr lang="ru-RU" dirty="0">
                <a:cs typeface="Calibri"/>
              </a:rPr>
              <a:t> </a:t>
            </a:r>
            <a:r>
              <a:rPr lang="ru-RU" dirty="0" err="1">
                <a:cs typeface="Calibri"/>
              </a:rPr>
              <a:t>paketlərinin</a:t>
            </a:r>
            <a:r>
              <a:rPr lang="ru-RU" dirty="0">
                <a:cs typeface="Calibri"/>
              </a:rPr>
              <a:t> YİS-ə </a:t>
            </a:r>
            <a:r>
              <a:rPr lang="ru-RU" dirty="0" err="1">
                <a:cs typeface="Calibri"/>
              </a:rPr>
              <a:t>translyasiyası</a:t>
            </a:r>
            <a:endParaRPr lang="ru-RU" dirty="0" err="1"/>
          </a:p>
        </p:txBody>
      </p:sp>
      <p:pic>
        <p:nvPicPr>
          <p:cNvPr id="13" name="Рисунок 16">
            <a:extLst>
              <a:ext uri="{FF2B5EF4-FFF2-40B4-BE49-F238E27FC236}">
                <a16:creationId xmlns:a16="http://schemas.microsoft.com/office/drawing/2014/main" id="{FC4579F4-B895-441C-BF26-5F831ED260EA}"/>
              </a:ext>
            </a:extLst>
          </p:cNvPr>
          <p:cNvPicPr>
            <a:picLocks noChangeAspect="1"/>
          </p:cNvPicPr>
          <p:nvPr/>
        </p:nvPicPr>
        <p:blipFill rotWithShape="1">
          <a:blip r:embed="rId10"/>
          <a:srcRect l="33154" t="35530" r="37097" b="36818"/>
          <a:stretch/>
        </p:blipFill>
        <p:spPr>
          <a:xfrm>
            <a:off x="5454425" y="1335895"/>
            <a:ext cx="1555122" cy="2040132"/>
          </a:xfrm>
          <a:prstGeom prst="rect">
            <a:avLst/>
          </a:prstGeom>
        </p:spPr>
      </p:pic>
    </p:spTree>
    <p:extLst>
      <p:ext uri="{BB962C8B-B14F-4D97-AF65-F5344CB8AC3E}">
        <p14:creationId xmlns:p14="http://schemas.microsoft.com/office/powerpoint/2010/main" val="1140187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7007515"/>
            <a:chOff x="393700" y="-317500"/>
            <a:chExt cx="11798300" cy="7007515"/>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2238"/>
              <a:ext cx="2692400" cy="307777"/>
            </a:xfrm>
            <a:prstGeom prst="rect">
              <a:avLst/>
            </a:prstGeom>
            <a:noFill/>
          </p:spPr>
          <p:txBody>
            <a:bodyPr wrap="square" rtlCol="0">
              <a:spAutoFit/>
            </a:bodyPr>
            <a:lstStyle/>
            <a:p>
              <a:r>
                <a:rPr lang="az-Latn-AZ" sz="1400" dirty="0"/>
                <a:t>Təqdimatçı: Asim İmanov</a:t>
              </a:r>
              <a:endParaRPr lang="en-US" sz="1400" dirty="0"/>
            </a:p>
          </p:txBody>
        </p:sp>
      </p:grpSp>
      <p:sp>
        <p:nvSpPr>
          <p:cNvPr id="12" name="Shape 173"/>
          <p:cNvSpPr txBox="1">
            <a:spLocks/>
          </p:cNvSpPr>
          <p:nvPr/>
        </p:nvSpPr>
        <p:spPr>
          <a:xfrm>
            <a:off x="2184399" y="2205031"/>
            <a:ext cx="7772400" cy="147002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a:buClr>
                <a:srgbClr val="333399"/>
              </a:buClr>
              <a:buSzPct val="25000"/>
              <a:defRPr/>
            </a:pPr>
            <a:r>
              <a:rPr lang="az-Latn-AZ" kern="0" dirty="0">
                <a:solidFill>
                  <a:srgbClr val="333399"/>
                </a:solidFill>
              </a:rPr>
              <a:t>Planlaşdırma və maliyyə </a:t>
            </a:r>
          </a:p>
        </p:txBody>
      </p:sp>
      <p:sp>
        <p:nvSpPr>
          <p:cNvPr id="13" name="Shape 174"/>
          <p:cNvSpPr txBox="1">
            <a:spLocks/>
          </p:cNvSpPr>
          <p:nvPr/>
        </p:nvSpPr>
        <p:spPr>
          <a:xfrm>
            <a:off x="2870199" y="3835385"/>
            <a:ext cx="6400799" cy="1295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742950" marR="0" lvl="1" indent="190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a:spcBef>
                <a:spcPts val="0"/>
              </a:spcBef>
              <a:buClr>
                <a:srgbClr val="000000"/>
              </a:buClr>
              <a:buSzPct val="25000"/>
              <a:defRPr/>
            </a:pPr>
            <a:r>
              <a:rPr lang="az-Latn-AZ" kern="0" dirty="0">
                <a:solidFill>
                  <a:srgbClr val="000000"/>
                </a:solidFill>
              </a:rPr>
              <a:t>Emin Payızov</a:t>
            </a:r>
          </a:p>
          <a:p>
            <a:pPr>
              <a:spcBef>
                <a:spcPts val="0"/>
              </a:spcBef>
              <a:buClr>
                <a:srgbClr val="000000"/>
              </a:buClr>
              <a:buSzPct val="25000"/>
              <a:defRPr/>
            </a:pPr>
            <a:r>
              <a:rPr lang="az-Latn-AZ" kern="0" dirty="0">
                <a:solidFill>
                  <a:srgbClr val="000000"/>
                </a:solidFill>
              </a:rPr>
              <a:t>Asim İmanov</a:t>
            </a:r>
            <a:endParaRPr lang="en-US" kern="0" dirty="0">
              <a:solidFill>
                <a:srgbClr val="000000"/>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70</a:t>
            </a:fld>
            <a:endParaRPr lang="en-US" dirty="0"/>
          </a:p>
        </p:txBody>
      </p:sp>
      <p:pic>
        <p:nvPicPr>
          <p:cNvPr id="14" name="Picture 13">
            <a:extLst>
              <a:ext uri="{FF2B5EF4-FFF2-40B4-BE49-F238E27FC236}">
                <a16:creationId xmlns:a16="http://schemas.microsoft.com/office/drawing/2014/main" id="{42AD17A1-3869-47D2-8EF0-B23FD52CF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3CF090C9-5C12-4428-850E-0FD21BB08BC7}"/>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spTree>
    <p:extLst>
      <p:ext uri="{BB962C8B-B14F-4D97-AF65-F5344CB8AC3E}">
        <p14:creationId xmlns:p14="http://schemas.microsoft.com/office/powerpoint/2010/main" val="3960911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6981627"/>
            <a:chOff x="393700" y="-317500"/>
            <a:chExt cx="11798300" cy="6981627"/>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56350"/>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Asim İmanov</a:t>
              </a:r>
              <a:endParaRPr lang="en-US" sz="1400" dirty="0">
                <a:latin typeface="Arial" panose="020B0604020202020204" pitchFamily="34" charset="0"/>
                <a:cs typeface="Arial" panose="020B0604020202020204" pitchFamily="34" charset="0"/>
              </a:endParaRPr>
            </a:p>
          </p:txBody>
        </p:sp>
      </p:grpSp>
      <p:sp>
        <p:nvSpPr>
          <p:cNvPr id="12" name="Shape 664"/>
          <p:cNvSpPr txBox="1">
            <a:spLocks/>
          </p:cNvSpPr>
          <p:nvPr/>
        </p:nvSpPr>
        <p:spPr>
          <a:xfrm>
            <a:off x="18288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Planlaşdırma</a:t>
            </a:r>
            <a:endParaRPr lang="en-US" kern="0" dirty="0">
              <a:solidFill>
                <a:srgbClr val="333399"/>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71</a:t>
            </a:fld>
            <a:endParaRPr lang="en-US" dirty="0"/>
          </a:p>
        </p:txBody>
      </p:sp>
      <p:pic>
        <p:nvPicPr>
          <p:cNvPr id="13" name="Picture 12">
            <a:extLst>
              <a:ext uri="{FF2B5EF4-FFF2-40B4-BE49-F238E27FC236}">
                <a16:creationId xmlns:a16="http://schemas.microsoft.com/office/drawing/2014/main" id="{AEFC1C74-8C23-4321-968F-49874809CF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560D8186-6CE7-4AFE-82AB-73BE5C23C6CC}"/>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8" name="Table 7">
            <a:extLst>
              <a:ext uri="{FF2B5EF4-FFF2-40B4-BE49-F238E27FC236}">
                <a16:creationId xmlns:a16="http://schemas.microsoft.com/office/drawing/2014/main" id="{1CB3697F-B091-4BDA-B384-B88AB1226CC1}"/>
              </a:ext>
            </a:extLst>
          </p:cNvPr>
          <p:cNvGraphicFramePr>
            <a:graphicFrameLocks noGrp="1"/>
          </p:cNvGraphicFramePr>
          <p:nvPr>
            <p:extLst>
              <p:ext uri="{D42A27DB-BD31-4B8C-83A1-F6EECF244321}">
                <p14:modId xmlns:p14="http://schemas.microsoft.com/office/powerpoint/2010/main" val="2901999562"/>
              </p:ext>
            </p:extLst>
          </p:nvPr>
        </p:nvGraphicFramePr>
        <p:xfrm>
          <a:off x="444500" y="1250950"/>
          <a:ext cx="11214100" cy="4851400"/>
        </p:xfrm>
        <a:graphic>
          <a:graphicData uri="http://schemas.openxmlformats.org/drawingml/2006/table">
            <a:tbl>
              <a:tblPr firstRow="1" bandRow="1">
                <a:tableStyleId>{69CF1AB2-1976-4502-BF36-3FF5EA218861}</a:tableStyleId>
              </a:tblPr>
              <a:tblGrid>
                <a:gridCol w="1094154">
                  <a:extLst>
                    <a:ext uri="{9D8B030D-6E8A-4147-A177-3AD203B41FA5}">
                      <a16:colId xmlns:a16="http://schemas.microsoft.com/office/drawing/2014/main" val="3476164584"/>
                    </a:ext>
                  </a:extLst>
                </a:gridCol>
                <a:gridCol w="10119946">
                  <a:extLst>
                    <a:ext uri="{9D8B030D-6E8A-4147-A177-3AD203B41FA5}">
                      <a16:colId xmlns:a16="http://schemas.microsoft.com/office/drawing/2014/main" val="1023836022"/>
                    </a:ext>
                  </a:extLst>
                </a:gridCol>
              </a:tblGrid>
              <a:tr h="1212850">
                <a:tc>
                  <a:txBody>
                    <a:bodyPr/>
                    <a:lstStyle/>
                    <a:p>
                      <a:pPr algn="ctr"/>
                      <a:r>
                        <a:rPr lang="az-Latn-AZ" b="0" dirty="0"/>
                        <a:t>PL - 1</a:t>
                      </a:r>
                      <a:endParaRPr lang="en-US" b="0" dirty="0"/>
                    </a:p>
                  </a:txBody>
                  <a:tcPr anchor="ctr"/>
                </a:tc>
                <a:tc>
                  <a:txBody>
                    <a:bodyPr/>
                    <a:lstStyle/>
                    <a:p>
                      <a:pPr algn="l">
                        <a:buNone/>
                      </a:pPr>
                      <a:r>
                        <a:rPr lang="ru-RU" sz="1800" b="0" dirty="0"/>
                        <a:t>CanSatın düzəldilməsi üçün lazımı materialları sifariş etmişik. </a:t>
                      </a:r>
                    </a:p>
                    <a:p>
                      <a:pPr lvl="0" algn="l">
                        <a:buNone/>
                      </a:pPr>
                      <a:r>
                        <a:rPr lang="ru-RU" sz="1800" b="0" dirty="0"/>
                        <a:t>CanSatın əsas hissələri çatdırılandan sonra komandamız, aparılan hesablara uyğun </a:t>
                      </a:r>
                    </a:p>
                    <a:p>
                      <a:pPr lvl="0" algn="l">
                        <a:buNone/>
                      </a:pPr>
                      <a:r>
                        <a:rPr lang="ru-RU" sz="1800" b="0" dirty="0"/>
                        <a:t>olaraq onu yığmağa başlayacaq. Onun işlək vəziyyətdə olduğunu yoxlayacayığ.</a:t>
                      </a:r>
                      <a:endParaRPr lang="ru-RU" b="0" dirty="0"/>
                    </a:p>
                  </a:txBody>
                  <a:tcPr anchor="ctr"/>
                </a:tc>
                <a:extLst>
                  <a:ext uri="{0D108BD9-81ED-4DB2-BD59-A6C34878D82A}">
                    <a16:rowId xmlns:a16="http://schemas.microsoft.com/office/drawing/2014/main" val="3443311569"/>
                  </a:ext>
                </a:extLst>
              </a:tr>
              <a:tr h="1212850">
                <a:tc>
                  <a:txBody>
                    <a:bodyPr/>
                    <a:lstStyle/>
                    <a:p>
                      <a:pPr algn="ctr"/>
                      <a:r>
                        <a:rPr lang="az-Latn-AZ" dirty="0"/>
                        <a:t>PL - 2</a:t>
                      </a:r>
                      <a:endParaRPr lang="en-US" dirty="0"/>
                    </a:p>
                  </a:txBody>
                  <a:tcPr anchor="ctr"/>
                </a:tc>
                <a:tc>
                  <a:txBody>
                    <a:bodyPr/>
                    <a:lstStyle/>
                    <a:p>
                      <a:pPr algn="l">
                        <a:buNone/>
                      </a:pPr>
                      <a:r>
                        <a:rPr lang="ru-RU" sz="1800" dirty="0"/>
                        <a:t>Yaranacağı təqdirdə, proqram təminatının və CanSatın konstuksiyasının səhfləri düzəldiləcək.</a:t>
                      </a:r>
                    </a:p>
                    <a:p>
                      <a:pPr lvl="0" algn="l">
                        <a:buNone/>
                      </a:pPr>
                      <a:r>
                        <a:rPr lang="ru-RU" sz="1800" dirty="0"/>
                        <a:t>Bütün çatışmamazlıqların səbəbləri  izah olunacaq və YHS-nin hazırlanma prosesində qeydə alınacaq.</a:t>
                      </a:r>
                    </a:p>
                  </a:txBody>
                  <a:tcPr anchor="ctr"/>
                </a:tc>
                <a:extLst>
                  <a:ext uri="{0D108BD9-81ED-4DB2-BD59-A6C34878D82A}">
                    <a16:rowId xmlns:a16="http://schemas.microsoft.com/office/drawing/2014/main" val="1681540995"/>
                  </a:ext>
                </a:extLst>
              </a:tr>
              <a:tr h="1212850">
                <a:tc>
                  <a:txBody>
                    <a:bodyPr/>
                    <a:lstStyle/>
                    <a:p>
                      <a:pPr algn="ctr"/>
                      <a:r>
                        <a:rPr lang="az-Latn-AZ" dirty="0"/>
                        <a:t>PL - 3</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t>Komandamız CanSat-ı dahada təkmilləşdirməyə və yaxşılaşdırmaya çalışacaq. Bütün əlavələr YHS-də qeyd olunacaqlar.</a:t>
                      </a:r>
                    </a:p>
                  </a:txBody>
                  <a:tcPr anchor="ctr"/>
                </a:tc>
                <a:extLst>
                  <a:ext uri="{0D108BD9-81ED-4DB2-BD59-A6C34878D82A}">
                    <a16:rowId xmlns:a16="http://schemas.microsoft.com/office/drawing/2014/main" val="3250951090"/>
                  </a:ext>
                </a:extLst>
              </a:tr>
              <a:tr h="1212850">
                <a:tc>
                  <a:txBody>
                    <a:bodyPr/>
                    <a:lstStyle/>
                    <a:p>
                      <a:pPr algn="ctr"/>
                      <a:r>
                        <a:rPr lang="az-Latn-AZ"/>
                        <a:t>PL - </a:t>
                      </a:r>
                      <a:r>
                        <a:rPr lang="az-Latn-AZ" dirty="0"/>
                        <a:t>4</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800" u="none" strike="noStrike" noProof="0" dirty="0"/>
                        <a:t>Komandamızın hər bir fərdi maksimal nəticə əldə etmək üçün eyni altsistemdəcə işinə dəvam edəcək. Bu gələcəkdə CanSatın inkişafı üçün ən doğru seçimdir.</a:t>
                      </a:r>
                      <a:endParaRPr lang="ru-RU" sz="1800" dirty="0"/>
                    </a:p>
                  </a:txBody>
                  <a:tcPr anchor="ctr"/>
                </a:tc>
                <a:extLst>
                  <a:ext uri="{0D108BD9-81ED-4DB2-BD59-A6C34878D82A}">
                    <a16:rowId xmlns:a16="http://schemas.microsoft.com/office/drawing/2014/main" val="2611968061"/>
                  </a:ext>
                </a:extLst>
              </a:tr>
            </a:tbl>
          </a:graphicData>
        </a:graphic>
      </p:graphicFrame>
    </p:spTree>
    <p:extLst>
      <p:ext uri="{BB962C8B-B14F-4D97-AF65-F5344CB8AC3E}">
        <p14:creationId xmlns:p14="http://schemas.microsoft.com/office/powerpoint/2010/main" val="3812575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7007958"/>
            <a:chOff x="393700" y="-317500"/>
            <a:chExt cx="11798300" cy="7007958"/>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268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grpSp>
      <p:sp>
        <p:nvSpPr>
          <p:cNvPr id="12" name="Shape 664"/>
          <p:cNvSpPr txBox="1">
            <a:spLocks/>
          </p:cNvSpPr>
          <p:nvPr/>
        </p:nvSpPr>
        <p:spPr>
          <a:xfrm>
            <a:off x="18288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Maliyyə</a:t>
            </a:r>
            <a:endParaRPr lang="en-US" kern="0" dirty="0">
              <a:solidFill>
                <a:srgbClr val="333399"/>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72</a:t>
            </a:fld>
            <a:endParaRPr lang="en-US" dirty="0"/>
          </a:p>
        </p:txBody>
      </p:sp>
      <p:pic>
        <p:nvPicPr>
          <p:cNvPr id="14" name="Picture 13">
            <a:extLst>
              <a:ext uri="{FF2B5EF4-FFF2-40B4-BE49-F238E27FC236}">
                <a16:creationId xmlns:a16="http://schemas.microsoft.com/office/drawing/2014/main" id="{AD70786D-E699-4378-B1ED-13336D5EA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E3A90F3-9895-47C4-A8D6-5C3FAA7C759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245FC07F-4D55-498D-A258-6E66C0498578}"/>
              </a:ext>
            </a:extLst>
          </p:cNvPr>
          <p:cNvGraphicFramePr>
            <a:graphicFrameLocks noGrp="1"/>
          </p:cNvGraphicFramePr>
          <p:nvPr>
            <p:extLst>
              <p:ext uri="{D42A27DB-BD31-4B8C-83A1-F6EECF244321}">
                <p14:modId xmlns:p14="http://schemas.microsoft.com/office/powerpoint/2010/main" val="4169098082"/>
              </p:ext>
            </p:extLst>
          </p:nvPr>
        </p:nvGraphicFramePr>
        <p:xfrm>
          <a:off x="393700" y="1181100"/>
          <a:ext cx="11353800" cy="4968240"/>
        </p:xfrm>
        <a:graphic>
          <a:graphicData uri="http://schemas.openxmlformats.org/drawingml/2006/table">
            <a:tbl>
              <a:tblPr firstRow="1" bandRow="1">
                <a:tableStyleId>{5C22544A-7EE6-4342-B048-85BDC9FD1C3A}</a:tableStyleId>
              </a:tblPr>
              <a:tblGrid>
                <a:gridCol w="3784600">
                  <a:extLst>
                    <a:ext uri="{9D8B030D-6E8A-4147-A177-3AD203B41FA5}">
                      <a16:colId xmlns:a16="http://schemas.microsoft.com/office/drawing/2014/main" val="473457375"/>
                    </a:ext>
                  </a:extLst>
                </a:gridCol>
                <a:gridCol w="3784600">
                  <a:extLst>
                    <a:ext uri="{9D8B030D-6E8A-4147-A177-3AD203B41FA5}">
                      <a16:colId xmlns:a16="http://schemas.microsoft.com/office/drawing/2014/main" val="4046946665"/>
                    </a:ext>
                  </a:extLst>
                </a:gridCol>
                <a:gridCol w="3784600">
                  <a:extLst>
                    <a:ext uri="{9D8B030D-6E8A-4147-A177-3AD203B41FA5}">
                      <a16:colId xmlns:a16="http://schemas.microsoft.com/office/drawing/2014/main" val="2963465850"/>
                    </a:ext>
                  </a:extLst>
                </a:gridCol>
              </a:tblGrid>
              <a:tr h="322483">
                <a:tc>
                  <a:txBody>
                    <a:bodyPr/>
                    <a:lstStyle/>
                    <a:p>
                      <a:pPr algn="ctr"/>
                      <a:r>
                        <a:rPr lang="en-US" sz="1600" dirty="0" err="1"/>
                        <a:t>Komponent</a:t>
                      </a:r>
                      <a:r>
                        <a:rPr lang="az-Latn-AZ" sz="1600" dirty="0"/>
                        <a:t>lər - Elektronika</a:t>
                      </a:r>
                      <a:endParaRPr lang="en-US" sz="1600" dirty="0"/>
                    </a:p>
                  </a:txBody>
                  <a:tcPr anchor="ctr"/>
                </a:tc>
                <a:tc>
                  <a:txBody>
                    <a:bodyPr/>
                    <a:lstStyle/>
                    <a:p>
                      <a:pPr algn="ctr"/>
                      <a:r>
                        <a:rPr lang="en-US" sz="1600" dirty="0" err="1"/>
                        <a:t>Qiym</a:t>
                      </a:r>
                      <a:r>
                        <a:rPr lang="az-Latn-AZ" sz="1600" dirty="0"/>
                        <a:t>ət</a:t>
                      </a:r>
                      <a:endParaRPr lang="en-US" sz="1600" dirty="0"/>
                    </a:p>
                  </a:txBody>
                  <a:tcPr anchor="ctr"/>
                </a:tc>
                <a:tc>
                  <a:txBody>
                    <a:bodyPr/>
                    <a:lstStyle/>
                    <a:p>
                      <a:pPr algn="ctr"/>
                      <a:r>
                        <a:rPr lang="az-Latn-AZ" sz="1600" dirty="0"/>
                        <a:t>Dəqiqilik</a:t>
                      </a:r>
                      <a:endParaRPr lang="en-US" sz="1600" dirty="0"/>
                    </a:p>
                  </a:txBody>
                  <a:tcPr anchor="ctr"/>
                </a:tc>
                <a:extLst>
                  <a:ext uri="{0D108BD9-81ED-4DB2-BD59-A6C34878D82A}">
                    <a16:rowId xmlns:a16="http://schemas.microsoft.com/office/drawing/2014/main" val="3822721943"/>
                  </a:ext>
                </a:extLst>
              </a:tr>
              <a:tr h="293166">
                <a:tc>
                  <a:txBody>
                    <a:bodyPr/>
                    <a:lstStyle/>
                    <a:p>
                      <a:pPr algn="l"/>
                      <a:r>
                        <a:rPr lang="az-Latn-AZ" sz="1400" dirty="0"/>
                        <a:t>5 V regulyator</a:t>
                      </a:r>
                      <a:endParaRPr lang="en-US" sz="1400" dirty="0"/>
                    </a:p>
                  </a:txBody>
                  <a:tcPr anchor="ctr"/>
                </a:tc>
                <a:tc>
                  <a:txBody>
                    <a:bodyPr/>
                    <a:lstStyle/>
                    <a:p>
                      <a:pPr algn="ctr"/>
                      <a:r>
                        <a:rPr lang="en-US" sz="1400" dirty="0"/>
                        <a:t>$0.10</a:t>
                      </a:r>
                    </a:p>
                  </a:txBody>
                  <a:tcPr anchor="ctr"/>
                </a:tc>
                <a:tc>
                  <a:txBody>
                    <a:bodyPr/>
                    <a:lstStyle/>
                    <a:p>
                      <a:pPr algn="ctr"/>
                      <a:r>
                        <a:rPr lang="en-US" sz="1400" dirty="0"/>
                        <a:t>D</a:t>
                      </a:r>
                      <a:r>
                        <a:rPr lang="az-Latn-AZ" sz="1400" dirty="0"/>
                        <a:t>əqiq</a:t>
                      </a:r>
                      <a:endParaRPr lang="en-US" sz="1400" dirty="0"/>
                    </a:p>
                  </a:txBody>
                  <a:tcPr anchor="ctr"/>
                </a:tc>
                <a:extLst>
                  <a:ext uri="{0D108BD9-81ED-4DB2-BD59-A6C34878D82A}">
                    <a16:rowId xmlns:a16="http://schemas.microsoft.com/office/drawing/2014/main" val="2317992049"/>
                  </a:ext>
                </a:extLst>
              </a:tr>
              <a:tr h="293166">
                <a:tc>
                  <a:txBody>
                    <a:bodyPr/>
                    <a:lstStyle/>
                    <a:p>
                      <a:pPr algn="l"/>
                      <a:r>
                        <a:rPr lang="az-Latn-AZ" sz="1400" dirty="0"/>
                        <a:t>Arduino nano</a:t>
                      </a:r>
                      <a:endParaRPr lang="en-US" sz="1400" dirty="0"/>
                    </a:p>
                  </a:txBody>
                  <a:tcPr anchor="ctr"/>
                </a:tc>
                <a:tc>
                  <a:txBody>
                    <a:bodyPr/>
                    <a:lstStyle/>
                    <a:p>
                      <a:pPr algn="ctr"/>
                      <a:r>
                        <a:rPr lang="en-US" sz="1400" dirty="0"/>
                        <a:t>$2.98</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479260826"/>
                  </a:ext>
                </a:extLst>
              </a:tr>
              <a:tr h="293166">
                <a:tc>
                  <a:txBody>
                    <a:bodyPr/>
                    <a:lstStyle/>
                    <a:p>
                      <a:pPr algn="l"/>
                      <a:r>
                        <a:rPr lang="az-Latn-AZ" sz="1400" dirty="0"/>
                        <a:t>Adafruit ultimate GPS</a:t>
                      </a:r>
                      <a:endParaRPr lang="en-US" sz="1400" dirty="0"/>
                    </a:p>
                  </a:txBody>
                  <a:tcPr anchor="ctr"/>
                </a:tc>
                <a:tc>
                  <a:txBody>
                    <a:bodyPr/>
                    <a:lstStyle/>
                    <a:p>
                      <a:pPr algn="ctr"/>
                      <a:r>
                        <a:rPr lang="en-US" sz="1400" dirty="0"/>
                        <a:t>$38.63</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3976579293"/>
                  </a:ext>
                </a:extLst>
              </a:tr>
              <a:tr h="293166">
                <a:tc>
                  <a:txBody>
                    <a:bodyPr/>
                    <a:lstStyle/>
                    <a:p>
                      <a:pPr algn="l"/>
                      <a:r>
                        <a:rPr lang="az-Latn-AZ" sz="1400" dirty="0"/>
                        <a:t>OV5641 + Arducam shield</a:t>
                      </a:r>
                      <a:endParaRPr lang="en-US" sz="1400" dirty="0"/>
                    </a:p>
                  </a:txBody>
                  <a:tcPr anchor="ctr"/>
                </a:tc>
                <a:tc>
                  <a:txBody>
                    <a:bodyPr/>
                    <a:lstStyle/>
                    <a:p>
                      <a:pPr algn="ctr"/>
                      <a:r>
                        <a:rPr lang="en-US" sz="1400" dirty="0"/>
                        <a:t>$39.98</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1016755300"/>
                  </a:ext>
                </a:extLst>
              </a:tr>
              <a:tr h="293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Buzzer QSI-1410</a:t>
                      </a:r>
                    </a:p>
                  </a:txBody>
                  <a:tcPr anchor="ctr"/>
                </a:tc>
                <a:tc>
                  <a:txBody>
                    <a:bodyPr/>
                    <a:lstStyle/>
                    <a:p>
                      <a:pPr algn="ctr"/>
                      <a:r>
                        <a:rPr lang="en-US" sz="1400" dirty="0"/>
                        <a:t>$0.12</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2991929138"/>
                  </a:ext>
                </a:extLst>
              </a:tr>
              <a:tr h="293166">
                <a:tc>
                  <a:txBody>
                    <a:bodyPr/>
                    <a:lstStyle/>
                    <a:p>
                      <a:pPr algn="l"/>
                      <a:r>
                        <a:rPr lang="az-Latn-AZ" sz="1400" dirty="0"/>
                        <a:t>BMP280</a:t>
                      </a:r>
                      <a:endParaRPr lang="en-US" sz="1400" dirty="0"/>
                    </a:p>
                  </a:txBody>
                  <a:tcPr anchor="ctr"/>
                </a:tc>
                <a:tc>
                  <a:txBody>
                    <a:bodyPr/>
                    <a:lstStyle/>
                    <a:p>
                      <a:pPr algn="ctr"/>
                      <a:r>
                        <a:rPr lang="en-US" sz="1400" dirty="0"/>
                        <a:t>$1.18</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3850734810"/>
                  </a:ext>
                </a:extLst>
              </a:tr>
              <a:tr h="293166">
                <a:tc>
                  <a:txBody>
                    <a:bodyPr/>
                    <a:lstStyle/>
                    <a:p>
                      <a:pPr algn="l"/>
                      <a:r>
                        <a:rPr lang="az-Latn-AZ" sz="1400" dirty="0"/>
                        <a:t>BME280</a:t>
                      </a:r>
                      <a:endParaRPr lang="en-US" sz="1400" dirty="0"/>
                    </a:p>
                  </a:txBody>
                  <a:tcPr anchor="ctr"/>
                </a:tc>
                <a:tc>
                  <a:txBody>
                    <a:bodyPr/>
                    <a:lstStyle/>
                    <a:p>
                      <a:pPr algn="ctr"/>
                      <a:r>
                        <a:rPr lang="en-US" sz="1400" dirty="0"/>
                        <a:t>$3.59</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1881588010"/>
                  </a:ext>
                </a:extLst>
              </a:tr>
              <a:tr h="293166">
                <a:tc>
                  <a:txBody>
                    <a:bodyPr/>
                    <a:lstStyle/>
                    <a:p>
                      <a:pPr algn="l"/>
                      <a:r>
                        <a:rPr lang="az-Latn-AZ" sz="1400" dirty="0"/>
                        <a:t>SG – 90</a:t>
                      </a:r>
                      <a:endParaRPr lang="en-US" sz="1400" dirty="0"/>
                    </a:p>
                  </a:txBody>
                  <a:tcPr anchor="ctr"/>
                </a:tc>
                <a:tc>
                  <a:txBody>
                    <a:bodyPr/>
                    <a:lstStyle/>
                    <a:p>
                      <a:pPr algn="ctr"/>
                      <a:r>
                        <a:rPr lang="en-US" sz="1400" dirty="0"/>
                        <a:t>$1.49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Dəqiq</a:t>
                      </a:r>
                      <a:endParaRPr lang="en-US" sz="1400" dirty="0"/>
                    </a:p>
                  </a:txBody>
                  <a:tcPr anchor="ctr"/>
                </a:tc>
                <a:extLst>
                  <a:ext uri="{0D108BD9-81ED-4DB2-BD59-A6C34878D82A}">
                    <a16:rowId xmlns:a16="http://schemas.microsoft.com/office/drawing/2014/main" val="393051411"/>
                  </a:ext>
                </a:extLst>
              </a:tr>
              <a:tr h="293166">
                <a:tc>
                  <a:txBody>
                    <a:bodyPr/>
                    <a:lstStyle/>
                    <a:p>
                      <a:pPr algn="l"/>
                      <a:r>
                        <a:rPr lang="az-Latn-AZ" sz="1400" dirty="0"/>
                        <a:t>XBee Zegbee S2C</a:t>
                      </a:r>
                      <a:endParaRPr lang="en-US" sz="1400" dirty="0"/>
                    </a:p>
                  </a:txBody>
                  <a:tcPr anchor="ctr"/>
                </a:tc>
                <a:tc>
                  <a:txBody>
                    <a:bodyPr/>
                    <a:lstStyle/>
                    <a:p>
                      <a:pPr algn="ctr"/>
                      <a:r>
                        <a:rPr lang="en-US" sz="1400" dirty="0"/>
                        <a:t>$31.00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Dəqiq</a:t>
                      </a:r>
                      <a:endParaRPr lang="en-US" sz="1400" dirty="0"/>
                    </a:p>
                  </a:txBody>
                  <a:tcPr anchor="ctr"/>
                </a:tc>
                <a:extLst>
                  <a:ext uri="{0D108BD9-81ED-4DB2-BD59-A6C34878D82A}">
                    <a16:rowId xmlns:a16="http://schemas.microsoft.com/office/drawing/2014/main" val="1718275523"/>
                  </a:ext>
                </a:extLst>
              </a:tr>
              <a:tr h="293166">
                <a:tc>
                  <a:txBody>
                    <a:bodyPr/>
                    <a:lstStyle/>
                    <a:p>
                      <a:pPr algn="l"/>
                      <a:r>
                        <a:rPr lang="az-Latn-AZ" sz="1400" dirty="0"/>
                        <a:t>Xbee-PRO S2C</a:t>
                      </a:r>
                      <a:endParaRPr lang="en-US" sz="1400" dirty="0"/>
                    </a:p>
                  </a:txBody>
                  <a:tcPr anchor="ctr"/>
                </a:tc>
                <a:tc>
                  <a:txBody>
                    <a:bodyPr/>
                    <a:lstStyle/>
                    <a:p>
                      <a:pPr algn="ctr"/>
                      <a:r>
                        <a:rPr lang="en-US" sz="1400" dirty="0"/>
                        <a:t>$72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Dəqiq</a:t>
                      </a:r>
                      <a:endParaRPr lang="en-US" sz="1400" dirty="0"/>
                    </a:p>
                  </a:txBody>
                  <a:tcPr anchor="ctr"/>
                </a:tc>
                <a:extLst>
                  <a:ext uri="{0D108BD9-81ED-4DB2-BD59-A6C34878D82A}">
                    <a16:rowId xmlns:a16="http://schemas.microsoft.com/office/drawing/2014/main" val="1116264606"/>
                  </a:ext>
                </a:extLst>
              </a:tr>
              <a:tr h="293166">
                <a:tc>
                  <a:txBody>
                    <a:bodyPr/>
                    <a:lstStyle/>
                    <a:p>
                      <a:pPr algn="l"/>
                      <a:r>
                        <a:rPr lang="az-Latn-AZ" sz="1400" dirty="0"/>
                        <a:t>RVS DS1307</a:t>
                      </a:r>
                      <a:endParaRPr lang="en-US" sz="1400" dirty="0"/>
                    </a:p>
                  </a:txBody>
                  <a:tcPr anchor="ctr"/>
                </a:tc>
                <a:tc>
                  <a:txBody>
                    <a:bodyPr/>
                    <a:lstStyle/>
                    <a:p>
                      <a:pPr algn="ctr"/>
                      <a:r>
                        <a:rPr lang="en-US" sz="1400" dirty="0"/>
                        <a:t>$0.99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Dəqiq</a:t>
                      </a:r>
                      <a:endParaRPr lang="en-US" sz="1400" dirty="0"/>
                    </a:p>
                  </a:txBody>
                  <a:tcPr anchor="ctr"/>
                </a:tc>
                <a:extLst>
                  <a:ext uri="{0D108BD9-81ED-4DB2-BD59-A6C34878D82A}">
                    <a16:rowId xmlns:a16="http://schemas.microsoft.com/office/drawing/2014/main" val="354043099"/>
                  </a:ext>
                </a:extLst>
              </a:tr>
              <a:tr h="293166">
                <a:tc>
                  <a:txBody>
                    <a:bodyPr/>
                    <a:lstStyle/>
                    <a:p>
                      <a:pPr algn="l"/>
                      <a:r>
                        <a:rPr lang="az-Latn-AZ" sz="1400" dirty="0"/>
                        <a:t>SD kart modul</a:t>
                      </a:r>
                      <a:endParaRPr lang="en-US" sz="1400" dirty="0"/>
                    </a:p>
                  </a:txBody>
                  <a:tcPr anchor="ctr"/>
                </a:tc>
                <a:tc>
                  <a:txBody>
                    <a:bodyPr/>
                    <a:lstStyle/>
                    <a:p>
                      <a:pPr algn="ctr"/>
                      <a:r>
                        <a:rPr lang="en-US" sz="1400" dirty="0"/>
                        <a:t>$0.99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Dəqiq</a:t>
                      </a:r>
                      <a:endParaRPr lang="en-US" sz="1400" dirty="0"/>
                    </a:p>
                  </a:txBody>
                  <a:tcPr anchor="ctr"/>
                </a:tc>
                <a:extLst>
                  <a:ext uri="{0D108BD9-81ED-4DB2-BD59-A6C34878D82A}">
                    <a16:rowId xmlns:a16="http://schemas.microsoft.com/office/drawing/2014/main" val="2013785742"/>
                  </a:ext>
                </a:extLst>
              </a:tr>
              <a:tr h="293166">
                <a:tc>
                  <a:txBody>
                    <a:bodyPr/>
                    <a:lstStyle/>
                    <a:p>
                      <a:pPr algn="l"/>
                      <a:r>
                        <a:rPr lang="az-Latn-AZ" sz="1400" dirty="0"/>
                        <a:t>Çevirici</a:t>
                      </a:r>
                      <a:endParaRPr lang="en-US" sz="1400" dirty="0"/>
                    </a:p>
                  </a:txBody>
                  <a:tcPr anchor="ctr"/>
                </a:tc>
                <a:tc>
                  <a:txBody>
                    <a:bodyPr/>
                    <a:lstStyle/>
                    <a:p>
                      <a:pPr algn="ctr"/>
                      <a:r>
                        <a:rPr lang="en-US" sz="1400" dirty="0"/>
                        <a:t>$1.38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Dəqiq</a:t>
                      </a:r>
                      <a:endParaRPr lang="en-US" sz="1400" dirty="0"/>
                    </a:p>
                  </a:txBody>
                  <a:tcPr anchor="ctr"/>
                </a:tc>
                <a:extLst>
                  <a:ext uri="{0D108BD9-81ED-4DB2-BD59-A6C34878D82A}">
                    <a16:rowId xmlns:a16="http://schemas.microsoft.com/office/drawing/2014/main" val="802282562"/>
                  </a:ext>
                </a:extLst>
              </a:tr>
              <a:tr h="293166">
                <a:tc>
                  <a:txBody>
                    <a:bodyPr/>
                    <a:lstStyle/>
                    <a:p>
                      <a:pPr algn="l"/>
                      <a:r>
                        <a:rPr lang="az-Latn-AZ" sz="1400" dirty="0"/>
                        <a:t>Məftillər</a:t>
                      </a:r>
                      <a:endParaRPr lang="en-US" sz="1400" dirty="0"/>
                    </a:p>
                  </a:txBody>
                  <a:tcPr anchor="ctr"/>
                </a:tc>
                <a:tc>
                  <a:txBody>
                    <a:bodyPr/>
                    <a:lstStyle/>
                    <a:p>
                      <a:pPr algn="ctr"/>
                      <a:r>
                        <a:rPr lang="en-US" sz="1400" dirty="0"/>
                        <a:t>$5.00</a:t>
                      </a:r>
                    </a:p>
                  </a:txBody>
                  <a:tcPr anchor="ctr"/>
                </a:tc>
                <a:tc>
                  <a:txBody>
                    <a:bodyPr/>
                    <a:lstStyle/>
                    <a:p>
                      <a:pPr algn="ctr"/>
                      <a:r>
                        <a:rPr lang="az-Latn-AZ" sz="1400" dirty="0"/>
                        <a:t>Təxmini</a:t>
                      </a:r>
                      <a:endParaRPr lang="en-US" sz="1400" dirty="0"/>
                    </a:p>
                  </a:txBody>
                  <a:tcPr anchor="ctr"/>
                </a:tc>
                <a:extLst>
                  <a:ext uri="{0D108BD9-81ED-4DB2-BD59-A6C34878D82A}">
                    <a16:rowId xmlns:a16="http://schemas.microsoft.com/office/drawing/2014/main" val="2712424270"/>
                  </a:ext>
                </a:extLst>
              </a:tr>
              <a:tr h="293166">
                <a:tc>
                  <a:txBody>
                    <a:bodyPr/>
                    <a:lstStyle/>
                    <a:p>
                      <a:pPr algn="ctr"/>
                      <a:r>
                        <a:rPr lang="en-US" sz="1800" b="1" dirty="0" err="1"/>
                        <a:t>Toplam</a:t>
                      </a:r>
                      <a:endParaRPr lang="en-US" sz="1400" b="1" dirty="0"/>
                    </a:p>
                  </a:txBody>
                  <a:tcPr anchor="ctr">
                    <a:solidFill>
                      <a:srgbClr val="FFFF00"/>
                    </a:solidFill>
                  </a:tcPr>
                </a:tc>
                <a:tc gridSpan="2">
                  <a:txBody>
                    <a:bodyPr/>
                    <a:lstStyle/>
                    <a:p>
                      <a:pPr algn="ctr"/>
                      <a:r>
                        <a:rPr lang="en-US" sz="1600" dirty="0"/>
                        <a:t>$198.44(340 </a:t>
                      </a:r>
                      <a:r>
                        <a:rPr lang="en-US" sz="1600" b="1" i="0" u="none" strike="noStrike" noProof="0" dirty="0">
                          <a:solidFill>
                            <a:srgbClr val="000000"/>
                          </a:solidFill>
                          <a:latin typeface="Calibri"/>
                        </a:rPr>
                        <a:t>AZN)</a:t>
                      </a:r>
                      <a:endParaRPr lang="en-US" sz="1600" dirty="0"/>
                    </a:p>
                  </a:txBody>
                  <a:tcPr anchor="ctr">
                    <a:solidFill>
                      <a:srgbClr val="FFFF00"/>
                    </a:solidFill>
                  </a:tcPr>
                </a:tc>
                <a:tc hMerge="1">
                  <a:txBody>
                    <a:bodyPr/>
                    <a:lstStyle/>
                    <a:p>
                      <a:pPr algn="ctr"/>
                      <a:endParaRPr lang="en-US" sz="1400" dirty="0"/>
                    </a:p>
                  </a:txBody>
                  <a:tcPr anchor="ctr"/>
                </a:tc>
                <a:extLst>
                  <a:ext uri="{0D108BD9-81ED-4DB2-BD59-A6C34878D82A}">
                    <a16:rowId xmlns:a16="http://schemas.microsoft.com/office/drawing/2014/main" val="3914140002"/>
                  </a:ext>
                </a:extLst>
              </a:tr>
            </a:tbl>
          </a:graphicData>
        </a:graphic>
      </p:graphicFrame>
    </p:spTree>
    <p:extLst>
      <p:ext uri="{BB962C8B-B14F-4D97-AF65-F5344CB8AC3E}">
        <p14:creationId xmlns:p14="http://schemas.microsoft.com/office/powerpoint/2010/main" val="1046117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3700" y="-317500"/>
            <a:ext cx="11798300" cy="7007958"/>
            <a:chOff x="393700" y="-317500"/>
            <a:chExt cx="11798300" cy="7007958"/>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700" y="6382681"/>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Emin Payızov</a:t>
              </a:r>
              <a:endParaRPr lang="en-US" sz="1400" dirty="0">
                <a:latin typeface="Arial" panose="020B0604020202020204" pitchFamily="34" charset="0"/>
                <a:cs typeface="Arial" panose="020B0604020202020204" pitchFamily="34" charset="0"/>
              </a:endParaRPr>
            </a:p>
          </p:txBody>
        </p:sp>
      </p:grpSp>
      <p:sp>
        <p:nvSpPr>
          <p:cNvPr id="12" name="Shape 664"/>
          <p:cNvSpPr txBox="1">
            <a:spLocks/>
          </p:cNvSpPr>
          <p:nvPr/>
        </p:nvSpPr>
        <p:spPr>
          <a:xfrm>
            <a:off x="1828800" y="158750"/>
            <a:ext cx="5943599" cy="838199"/>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pPr>
              <a:buClr>
                <a:srgbClr val="333399"/>
              </a:buClr>
            </a:pPr>
            <a:r>
              <a:rPr lang="az-Latn-AZ" kern="0" dirty="0">
                <a:solidFill>
                  <a:srgbClr val="333399"/>
                </a:solidFill>
              </a:rPr>
              <a:t>  Maliyyə</a:t>
            </a:r>
            <a:endParaRPr lang="en-US" kern="0" dirty="0">
              <a:solidFill>
                <a:srgbClr val="333399"/>
              </a:solidFill>
            </a:endParaRPr>
          </a:p>
        </p:txBody>
      </p:sp>
      <p:sp>
        <p:nvSpPr>
          <p:cNvPr id="3" name="Slide Number Placeholder 2"/>
          <p:cNvSpPr>
            <a:spLocks noGrp="1"/>
          </p:cNvSpPr>
          <p:nvPr>
            <p:ph type="sldNum" sz="quarter" idx="12"/>
          </p:nvPr>
        </p:nvSpPr>
        <p:spPr/>
        <p:txBody>
          <a:bodyPr/>
          <a:lstStyle/>
          <a:p>
            <a:fld id="{5EDEA8DC-2C19-4624-B6C2-CB92A968E07B}" type="slidenum">
              <a:rPr lang="en-US" smtClean="0"/>
              <a:t>73</a:t>
            </a:fld>
            <a:endParaRPr lang="en-US" dirty="0"/>
          </a:p>
        </p:txBody>
      </p:sp>
      <p:pic>
        <p:nvPicPr>
          <p:cNvPr id="14" name="Picture 13">
            <a:extLst>
              <a:ext uri="{FF2B5EF4-FFF2-40B4-BE49-F238E27FC236}">
                <a16:creationId xmlns:a16="http://schemas.microsoft.com/office/drawing/2014/main" id="{AD70786D-E699-4378-B1ED-13336D5EA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5" name="TextBox 14">
            <a:extLst>
              <a:ext uri="{FF2B5EF4-FFF2-40B4-BE49-F238E27FC236}">
                <a16:creationId xmlns:a16="http://schemas.microsoft.com/office/drawing/2014/main" id="{CE3A90F3-9895-47C4-A8D6-5C3FAA7C7594}"/>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6" name="Table 5">
            <a:extLst>
              <a:ext uri="{FF2B5EF4-FFF2-40B4-BE49-F238E27FC236}">
                <a16:creationId xmlns:a16="http://schemas.microsoft.com/office/drawing/2014/main" id="{245FC07F-4D55-498D-A258-6E66C0498578}"/>
              </a:ext>
            </a:extLst>
          </p:cNvPr>
          <p:cNvGraphicFramePr>
            <a:graphicFrameLocks noGrp="1"/>
          </p:cNvGraphicFramePr>
          <p:nvPr>
            <p:extLst>
              <p:ext uri="{D42A27DB-BD31-4B8C-83A1-F6EECF244321}">
                <p14:modId xmlns:p14="http://schemas.microsoft.com/office/powerpoint/2010/main" val="2365370643"/>
              </p:ext>
            </p:extLst>
          </p:nvPr>
        </p:nvGraphicFramePr>
        <p:xfrm>
          <a:off x="393700" y="1181100"/>
          <a:ext cx="11353800" cy="1859280"/>
        </p:xfrm>
        <a:graphic>
          <a:graphicData uri="http://schemas.openxmlformats.org/drawingml/2006/table">
            <a:tbl>
              <a:tblPr firstRow="1" bandRow="1">
                <a:tableStyleId>{5C22544A-7EE6-4342-B048-85BDC9FD1C3A}</a:tableStyleId>
              </a:tblPr>
              <a:tblGrid>
                <a:gridCol w="3784600">
                  <a:extLst>
                    <a:ext uri="{9D8B030D-6E8A-4147-A177-3AD203B41FA5}">
                      <a16:colId xmlns:a16="http://schemas.microsoft.com/office/drawing/2014/main" val="473457375"/>
                    </a:ext>
                  </a:extLst>
                </a:gridCol>
                <a:gridCol w="3784600">
                  <a:extLst>
                    <a:ext uri="{9D8B030D-6E8A-4147-A177-3AD203B41FA5}">
                      <a16:colId xmlns:a16="http://schemas.microsoft.com/office/drawing/2014/main" val="4046946665"/>
                    </a:ext>
                  </a:extLst>
                </a:gridCol>
                <a:gridCol w="3784600">
                  <a:extLst>
                    <a:ext uri="{9D8B030D-6E8A-4147-A177-3AD203B41FA5}">
                      <a16:colId xmlns:a16="http://schemas.microsoft.com/office/drawing/2014/main" val="2963465850"/>
                    </a:ext>
                  </a:extLst>
                </a:gridCol>
              </a:tblGrid>
              <a:tr h="322483">
                <a:tc>
                  <a:txBody>
                    <a:bodyPr/>
                    <a:lstStyle/>
                    <a:p>
                      <a:pPr algn="ctr"/>
                      <a:r>
                        <a:rPr lang="en-US" sz="1600" dirty="0" err="1"/>
                        <a:t>Komponent</a:t>
                      </a:r>
                      <a:r>
                        <a:rPr lang="az-Latn-AZ" sz="1600" dirty="0"/>
                        <a:t>lər </a:t>
                      </a:r>
                      <a:r>
                        <a:rPr lang="en-US" sz="1600" dirty="0"/>
                        <a:t>- </a:t>
                      </a:r>
                      <a:r>
                        <a:rPr lang="az-Latn-AZ" sz="1600" dirty="0"/>
                        <a:t>Ümumi</a:t>
                      </a:r>
                      <a:endParaRPr lang="en-US" sz="1600" dirty="0"/>
                    </a:p>
                  </a:txBody>
                  <a:tcPr anchor="ctr"/>
                </a:tc>
                <a:tc>
                  <a:txBody>
                    <a:bodyPr/>
                    <a:lstStyle/>
                    <a:p>
                      <a:pPr algn="ctr"/>
                      <a:r>
                        <a:rPr lang="en-US" sz="1600" dirty="0" err="1"/>
                        <a:t>Qiym</a:t>
                      </a:r>
                      <a:r>
                        <a:rPr lang="az-Latn-AZ" sz="1600" dirty="0"/>
                        <a:t>ət</a:t>
                      </a:r>
                      <a:endParaRPr lang="en-US" sz="1600" dirty="0"/>
                    </a:p>
                  </a:txBody>
                  <a:tcPr anchor="ctr"/>
                </a:tc>
                <a:tc>
                  <a:txBody>
                    <a:bodyPr/>
                    <a:lstStyle/>
                    <a:p>
                      <a:pPr algn="ctr"/>
                      <a:r>
                        <a:rPr lang="az-Latn-AZ" sz="1600" dirty="0"/>
                        <a:t>Dəqiqlik</a:t>
                      </a:r>
                      <a:endParaRPr lang="en-US" sz="1600" dirty="0"/>
                    </a:p>
                  </a:txBody>
                  <a:tcPr anchor="ctr"/>
                </a:tc>
                <a:extLst>
                  <a:ext uri="{0D108BD9-81ED-4DB2-BD59-A6C34878D82A}">
                    <a16:rowId xmlns:a16="http://schemas.microsoft.com/office/drawing/2014/main" val="3822721943"/>
                  </a:ext>
                </a:extLst>
              </a:tr>
              <a:tr h="293166">
                <a:tc>
                  <a:txBody>
                    <a:bodyPr/>
                    <a:lstStyle/>
                    <a:p>
                      <a:pPr algn="l"/>
                      <a:r>
                        <a:rPr lang="az-Latn-AZ" sz="1400" dirty="0"/>
                        <a:t>Elektronika</a:t>
                      </a:r>
                      <a:endParaRPr lang="en-US" sz="1400" dirty="0"/>
                    </a:p>
                  </a:txBody>
                  <a:tcPr anchor="ctr"/>
                </a:tc>
                <a:tc>
                  <a:txBody>
                    <a:bodyPr/>
                    <a:lstStyle/>
                    <a:p>
                      <a:pPr algn="ctr"/>
                      <a:r>
                        <a:rPr lang="en-US" sz="1400" dirty="0"/>
                        <a:t>$</a:t>
                      </a:r>
                      <a:r>
                        <a:rPr lang="az-Latn-AZ" sz="1400" dirty="0"/>
                        <a:t>200</a:t>
                      </a:r>
                      <a:endParaRPr lang="en-US" sz="1400" dirty="0"/>
                    </a:p>
                  </a:txBody>
                  <a:tcPr anchor="ctr"/>
                </a:tc>
                <a:tc>
                  <a:txBody>
                    <a:bodyPr/>
                    <a:lstStyle/>
                    <a:p>
                      <a:pPr algn="ctr"/>
                      <a:r>
                        <a:rPr lang="en-US" sz="1400" dirty="0"/>
                        <a:t>D</a:t>
                      </a:r>
                      <a:r>
                        <a:rPr lang="az-Latn-AZ" sz="1400" dirty="0"/>
                        <a:t>əqiq</a:t>
                      </a:r>
                      <a:endParaRPr lang="en-US" sz="1400" dirty="0"/>
                    </a:p>
                  </a:txBody>
                  <a:tcPr anchor="ctr"/>
                </a:tc>
                <a:extLst>
                  <a:ext uri="{0D108BD9-81ED-4DB2-BD59-A6C34878D82A}">
                    <a16:rowId xmlns:a16="http://schemas.microsoft.com/office/drawing/2014/main" val="2317992049"/>
                  </a:ext>
                </a:extLst>
              </a:tr>
              <a:tr h="293166">
                <a:tc>
                  <a:txBody>
                    <a:bodyPr/>
                    <a:lstStyle/>
                    <a:p>
                      <a:pPr algn="l"/>
                      <a:r>
                        <a:rPr lang="en-US" sz="1400" dirty="0"/>
                        <a:t>Para</a:t>
                      </a:r>
                      <a:r>
                        <a:rPr lang="az-Latn-AZ" sz="1400" dirty="0"/>
                        <a:t>şut</a:t>
                      </a:r>
                      <a:endParaRPr lang="en-US" sz="1400" dirty="0"/>
                    </a:p>
                  </a:txBody>
                  <a:tcPr anchor="ctr"/>
                </a:tc>
                <a:tc>
                  <a:txBody>
                    <a:bodyPr/>
                    <a:lstStyle/>
                    <a:p>
                      <a:pPr algn="ctr"/>
                      <a:r>
                        <a:rPr lang="en-US" sz="1400" dirty="0"/>
                        <a:t>$10</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479260826"/>
                  </a:ext>
                </a:extLst>
              </a:tr>
              <a:tr h="293166">
                <a:tc>
                  <a:txBody>
                    <a:bodyPr/>
                    <a:lstStyle/>
                    <a:p>
                      <a:pPr algn="l"/>
                      <a:r>
                        <a:rPr lang="az-Latn-AZ" sz="1400" dirty="0"/>
                        <a:t>CanSatın korpusu</a:t>
                      </a:r>
                      <a:endParaRPr lang="en-US" sz="1400" dirty="0"/>
                    </a:p>
                  </a:txBody>
                  <a:tcPr anchor="ctr"/>
                </a:tc>
                <a:tc>
                  <a:txBody>
                    <a:bodyPr/>
                    <a:lstStyle/>
                    <a:p>
                      <a:pPr algn="ctr"/>
                      <a:r>
                        <a:rPr lang="en-US" sz="1400" dirty="0"/>
                        <a:t>$2</a:t>
                      </a:r>
                    </a:p>
                  </a:txBody>
                  <a:tcPr anchor="ctr"/>
                </a:tc>
                <a:tc>
                  <a:txBody>
                    <a:bodyPr/>
                    <a:lstStyle/>
                    <a:p>
                      <a:pPr algn="ctr"/>
                      <a:r>
                        <a:rPr lang="az-Latn-AZ" sz="1400" dirty="0"/>
                        <a:t>Dəqiq</a:t>
                      </a:r>
                      <a:endParaRPr lang="en-US" sz="1400" dirty="0"/>
                    </a:p>
                  </a:txBody>
                  <a:tcPr anchor="ctr"/>
                </a:tc>
                <a:extLst>
                  <a:ext uri="{0D108BD9-81ED-4DB2-BD59-A6C34878D82A}">
                    <a16:rowId xmlns:a16="http://schemas.microsoft.com/office/drawing/2014/main" val="3976579293"/>
                  </a:ext>
                </a:extLst>
              </a:tr>
              <a:tr h="293166">
                <a:tc>
                  <a:txBody>
                    <a:bodyPr/>
                    <a:lstStyle/>
                    <a:p>
                      <a:pPr algn="l"/>
                      <a:r>
                        <a:rPr lang="en-US" sz="1400" dirty="0" err="1"/>
                        <a:t>Konteyner</a:t>
                      </a:r>
                      <a:endParaRPr lang="en-US" sz="1400" dirty="0"/>
                    </a:p>
                  </a:txBody>
                  <a:tcPr anchor="ctr"/>
                </a:tc>
                <a:tc>
                  <a:txBody>
                    <a:bodyPr/>
                    <a:lstStyle/>
                    <a:p>
                      <a:pPr lvl="0" algn="ctr">
                        <a:buNone/>
                      </a:pPr>
                      <a:r>
                        <a:rPr lang="en-US" sz="1400" b="0" i="0" u="none" strike="noStrike" noProof="0" dirty="0">
                          <a:solidFill>
                            <a:srgbClr val="000000"/>
                          </a:solidFill>
                          <a:latin typeface="Calibri"/>
                        </a:rPr>
                        <a:t>$</a:t>
                      </a:r>
                      <a:r>
                        <a:rPr lang="az-Latn-AZ" sz="1400" b="0" i="0" u="none" strike="noStrike" noProof="0" dirty="0">
                          <a:solidFill>
                            <a:srgbClr val="000000"/>
                          </a:solidFill>
                          <a:latin typeface="Calibri"/>
                        </a:rPr>
                        <a:t>3</a:t>
                      </a:r>
                      <a:endParaRPr lang="ru-RU" dirty="0"/>
                    </a:p>
                  </a:txBody>
                  <a:tcPr anchor="ctr"/>
                </a:tc>
                <a:tc>
                  <a:txBody>
                    <a:bodyPr/>
                    <a:lstStyle/>
                    <a:p>
                      <a:pPr algn="ctr"/>
                      <a:r>
                        <a:rPr lang="az-Latn-AZ" sz="1400" dirty="0"/>
                        <a:t>Təxmini</a:t>
                      </a:r>
                    </a:p>
                  </a:txBody>
                  <a:tcPr anchor="ctr"/>
                </a:tc>
                <a:extLst>
                  <a:ext uri="{0D108BD9-81ED-4DB2-BD59-A6C34878D82A}">
                    <a16:rowId xmlns:a16="http://schemas.microsoft.com/office/drawing/2014/main" val="1016755300"/>
                  </a:ext>
                </a:extLst>
              </a:tr>
              <a:tr h="293166">
                <a:tc>
                  <a:txBody>
                    <a:bodyPr/>
                    <a:lstStyle/>
                    <a:p>
                      <a:pPr algn="ctr"/>
                      <a:r>
                        <a:rPr lang="az-Latn-AZ" sz="1400" dirty="0"/>
                        <a:t>Toplam</a:t>
                      </a:r>
                      <a:endParaRPr lang="en-US" sz="1400" dirty="0"/>
                    </a:p>
                  </a:txBody>
                  <a:tcPr anchor="ctr">
                    <a:solidFill>
                      <a:srgbClr val="FFFF00"/>
                    </a:solidFill>
                  </a:tcPr>
                </a:tc>
                <a:tc>
                  <a:txBody>
                    <a:bodyPr/>
                    <a:lstStyle/>
                    <a:p>
                      <a:pPr algn="ctr"/>
                      <a:r>
                        <a:rPr lang="en-US" sz="1400" dirty="0"/>
                        <a:t>$</a:t>
                      </a:r>
                      <a:r>
                        <a:rPr lang="az-Latn-AZ" sz="1400" dirty="0"/>
                        <a:t>215</a:t>
                      </a:r>
                      <a:endParaRPr lang="en-US" sz="1400" dirty="0"/>
                    </a:p>
                  </a:txBody>
                  <a:tcPr anchor="ctr">
                    <a:solidFill>
                      <a:srgbClr val="FFFF00"/>
                    </a:solidFill>
                  </a:tcPr>
                </a:tc>
                <a:tc>
                  <a:txBody>
                    <a:bodyPr/>
                    <a:lstStyle/>
                    <a:p>
                      <a:pPr algn="ctr"/>
                      <a:r>
                        <a:rPr lang="en-US" sz="1400" dirty="0"/>
                        <a:t>-----</a:t>
                      </a:r>
                    </a:p>
                  </a:txBody>
                  <a:tcPr anchor="ctr">
                    <a:solidFill>
                      <a:srgbClr val="FFFF00"/>
                    </a:solidFill>
                  </a:tcPr>
                </a:tc>
                <a:extLst>
                  <a:ext uri="{0D108BD9-81ED-4DB2-BD59-A6C34878D82A}">
                    <a16:rowId xmlns:a16="http://schemas.microsoft.com/office/drawing/2014/main" val="3513139230"/>
                  </a:ext>
                </a:extLst>
              </a:tr>
            </a:tbl>
          </a:graphicData>
        </a:graphic>
      </p:graphicFrame>
    </p:spTree>
    <p:extLst>
      <p:ext uri="{BB962C8B-B14F-4D97-AF65-F5344CB8AC3E}">
        <p14:creationId xmlns:p14="http://schemas.microsoft.com/office/powerpoint/2010/main" val="99288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699"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Asim İmanov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393699" y="251619"/>
            <a:ext cx="5194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Texniki şərtlər</a:t>
            </a:r>
          </a:p>
        </p:txBody>
      </p:sp>
      <p:sp>
        <p:nvSpPr>
          <p:cNvPr id="3" name="Slide Number Placeholder 2"/>
          <p:cNvSpPr>
            <a:spLocks noGrp="1"/>
          </p:cNvSpPr>
          <p:nvPr>
            <p:ph type="sldNum" sz="quarter" idx="12"/>
          </p:nvPr>
        </p:nvSpPr>
        <p:spPr/>
        <p:txBody>
          <a:bodyPr/>
          <a:lstStyle/>
          <a:p>
            <a:fld id="{5EDEA8DC-2C19-4624-B6C2-CB92A968E07B}" type="slidenum">
              <a:rPr lang="en-US" smtClean="0"/>
              <a:t>8</a:t>
            </a:fld>
            <a:endParaRPr lang="en-US" dirty="0"/>
          </a:p>
        </p:txBody>
      </p:sp>
      <p:pic>
        <p:nvPicPr>
          <p:cNvPr id="13" name="Picture 12">
            <a:extLst>
              <a:ext uri="{FF2B5EF4-FFF2-40B4-BE49-F238E27FC236}">
                <a16:creationId xmlns:a16="http://schemas.microsoft.com/office/drawing/2014/main" id="{693E85C0-A593-4644-B226-3584E2BBAF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D5A7F683-39E7-4963-AEEE-924F0DC3496F}"/>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10">
            <a:extLst>
              <a:ext uri="{FF2B5EF4-FFF2-40B4-BE49-F238E27FC236}">
                <a16:creationId xmlns:a16="http://schemas.microsoft.com/office/drawing/2014/main" id="{AAB8230A-812C-493D-8AC0-BF66F8EB3A84}"/>
              </a:ext>
            </a:extLst>
          </p:cNvPr>
          <p:cNvGraphicFramePr>
            <a:graphicFrameLocks noGrp="1"/>
          </p:cNvGraphicFramePr>
          <p:nvPr>
            <p:extLst>
              <p:ext uri="{D42A27DB-BD31-4B8C-83A1-F6EECF244321}">
                <p14:modId xmlns:p14="http://schemas.microsoft.com/office/powerpoint/2010/main" val="3695074452"/>
              </p:ext>
            </p:extLst>
          </p:nvPr>
        </p:nvGraphicFramePr>
        <p:xfrm>
          <a:off x="419100" y="1181100"/>
          <a:ext cx="11302998" cy="4968243"/>
        </p:xfrm>
        <a:graphic>
          <a:graphicData uri="http://schemas.openxmlformats.org/drawingml/2006/table">
            <a:tbl>
              <a:tblPr firstRow="1" bandRow="1">
                <a:tableStyleId>{5C22544A-7EE6-4342-B048-85BDC9FD1C3A}</a:tableStyleId>
              </a:tblPr>
              <a:tblGrid>
                <a:gridCol w="759069">
                  <a:extLst>
                    <a:ext uri="{9D8B030D-6E8A-4147-A177-3AD203B41FA5}">
                      <a16:colId xmlns:a16="http://schemas.microsoft.com/office/drawing/2014/main" val="955480686"/>
                    </a:ext>
                  </a:extLst>
                </a:gridCol>
                <a:gridCol w="7869116">
                  <a:extLst>
                    <a:ext uri="{9D8B030D-6E8A-4147-A177-3AD203B41FA5}">
                      <a16:colId xmlns:a16="http://schemas.microsoft.com/office/drawing/2014/main" val="2862486741"/>
                    </a:ext>
                  </a:extLst>
                </a:gridCol>
                <a:gridCol w="1696915">
                  <a:extLst>
                    <a:ext uri="{9D8B030D-6E8A-4147-A177-3AD203B41FA5}">
                      <a16:colId xmlns:a16="http://schemas.microsoft.com/office/drawing/2014/main" val="1926708361"/>
                    </a:ext>
                  </a:extLst>
                </a:gridCol>
                <a:gridCol w="977898">
                  <a:extLst>
                    <a:ext uri="{9D8B030D-6E8A-4147-A177-3AD203B41FA5}">
                      <a16:colId xmlns:a16="http://schemas.microsoft.com/office/drawing/2014/main" val="2516170089"/>
                    </a:ext>
                  </a:extLst>
                </a:gridCol>
              </a:tblGrid>
              <a:tr h="552027">
                <a:tc>
                  <a:txBody>
                    <a:bodyPr/>
                    <a:lstStyle/>
                    <a:p>
                      <a:pPr algn="ctr"/>
                      <a:r>
                        <a:rPr lang="en-US" sz="1600" dirty="0"/>
                        <a:t>ID</a:t>
                      </a:r>
                    </a:p>
                  </a:txBody>
                  <a:tcPr anchor="ctr"/>
                </a:tc>
                <a:tc>
                  <a:txBody>
                    <a:bodyPr/>
                    <a:lstStyle/>
                    <a:p>
                      <a:pPr algn="ctr"/>
                      <a:r>
                        <a:rPr lang="az-Latn-AZ" sz="1600" dirty="0"/>
                        <a:t>Tələb</a:t>
                      </a:r>
                      <a:endParaRPr lang="en-US" sz="1600" dirty="0"/>
                    </a:p>
                  </a:txBody>
                  <a:tcPr anchor="ct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2154982926"/>
                  </a:ext>
                </a:extLst>
              </a:tr>
              <a:tr h="552027">
                <a:tc>
                  <a:txBody>
                    <a:bodyPr/>
                    <a:lstStyle/>
                    <a:p>
                      <a:pPr algn="ctr"/>
                      <a:r>
                        <a:rPr lang="az-Latn-AZ" sz="1400" dirty="0"/>
                        <a:t>TŞ - 1</a:t>
                      </a:r>
                      <a:endParaRPr lang="en-US" sz="1400" dirty="0"/>
                    </a:p>
                  </a:txBody>
                  <a:tcPr anchor="ctr"/>
                </a:tc>
                <a:tc>
                  <a:txBody>
                    <a:bodyPr/>
                    <a:lstStyle/>
                    <a:p>
                      <a:pPr algn="l"/>
                      <a:r>
                        <a:rPr lang="az-Latn-AZ" sz="1400"/>
                        <a:t>Hər bir </a:t>
                      </a:r>
                      <a:r>
                        <a:rPr lang="az-Latn-AZ" sz="1400" dirty="0"/>
                        <a:t>komanda öz YİS proqram təminatını fərdi olaraq yazmalıdır.</a:t>
                      </a:r>
                      <a:endParaRPr lang="en-US" sz="1400" dirty="0"/>
                    </a:p>
                  </a:txBody>
                  <a:tcPr anchor="ctr"/>
                </a:tc>
                <a:tc>
                  <a:txBody>
                    <a:bodyPr/>
                    <a:lstStyle/>
                    <a:p>
                      <a:pPr algn="ctr"/>
                      <a:r>
                        <a:rPr lang="az-Latn-AZ" sz="1400" dirty="0"/>
                        <a:t>Müsabiqənin</a:t>
                      </a:r>
                      <a:r>
                        <a:rPr lang="en-US" sz="1400"/>
                        <a:t> </a:t>
                      </a:r>
                      <a:r>
                        <a:rPr lang="az-Latn-AZ" sz="1400"/>
                        <a:t>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538867463"/>
                  </a:ext>
                </a:extLst>
              </a:tr>
              <a:tr h="552027">
                <a:tc>
                  <a:txBody>
                    <a:bodyPr/>
                    <a:lstStyle/>
                    <a:p>
                      <a:pPr algn="ctr"/>
                      <a:r>
                        <a:rPr lang="az-Latn-AZ" sz="1400" dirty="0"/>
                        <a:t>TŞ - 2</a:t>
                      </a:r>
                      <a:endParaRPr lang="en-US" sz="1400" dirty="0"/>
                    </a:p>
                  </a:txBody>
                  <a:tcPr anchor="ctr"/>
                </a:tc>
                <a:tc>
                  <a:txBody>
                    <a:bodyPr/>
                    <a:lstStyle/>
                    <a:p>
                      <a:pPr algn="l"/>
                      <a:r>
                        <a:rPr lang="az-Latn-AZ" sz="1400" dirty="0"/>
                        <a:t>Xbee radiomodulları ümumi yayım rejimində işlədilə bilməz.</a:t>
                      </a:r>
                      <a:endParaRPr lang="en-US" sz="1400" dirty="0"/>
                    </a:p>
                  </a:txBody>
                  <a:tcPr anchor="ctr"/>
                </a:tc>
                <a:tc>
                  <a:txBody>
                    <a:bodyPr/>
                    <a:lstStyle/>
                    <a:p>
                      <a:pPr algn="ctr"/>
                      <a:r>
                        <a:rPr lang="az-Latn-AZ" sz="1400" dirty="0"/>
                        <a:t>Müsabiqənin</a:t>
                      </a:r>
                      <a:r>
                        <a:rPr lang="en-US" sz="1400" dirty="0"/>
                        <a:t> </a:t>
                      </a:r>
                      <a:r>
                        <a:rPr lang="az-Latn-AZ" sz="1400" dirty="0"/>
                        <a:t>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188232660"/>
                  </a:ext>
                </a:extLst>
              </a:tr>
              <a:tr h="552027">
                <a:tc>
                  <a:txBody>
                    <a:bodyPr/>
                    <a:lstStyle/>
                    <a:p>
                      <a:pPr algn="ctr"/>
                      <a:r>
                        <a:rPr lang="az-Latn-AZ" sz="1400" dirty="0"/>
                        <a:t>TŞ – 3</a:t>
                      </a:r>
                      <a:endParaRPr lang="en-US" sz="1400" dirty="0"/>
                    </a:p>
                  </a:txBody>
                  <a:tcPr anchor="ctr"/>
                </a:tc>
                <a:tc>
                  <a:txBody>
                    <a:bodyPr/>
                    <a:lstStyle/>
                    <a:p>
                      <a:pPr algn="l"/>
                      <a:r>
                        <a:rPr lang="az-Latn-AZ" sz="1400" dirty="0"/>
                        <a:t>Telemetriya saniyədə 1 dəfədən az olmamaq şərti ilə YİS-nə göndərilməlidir.</a:t>
                      </a:r>
                      <a:endParaRPr lang="en-US" sz="1400" dirty="0"/>
                    </a:p>
                  </a:txBody>
                  <a:tcPr anchor="ctr"/>
                </a:tc>
                <a:tc>
                  <a:txBody>
                    <a:bodyPr/>
                    <a:lstStyle/>
                    <a:p>
                      <a:pPr algn="ct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863683793"/>
                  </a:ext>
                </a:extLst>
              </a:tr>
              <a:tr h="552027">
                <a:tc>
                  <a:txBody>
                    <a:bodyPr/>
                    <a:lstStyle/>
                    <a:p>
                      <a:pPr algn="ctr"/>
                      <a:r>
                        <a:rPr lang="az-Latn-AZ" sz="1400" dirty="0"/>
                        <a:t>TŞ – 4</a:t>
                      </a:r>
                      <a:endParaRPr lang="en-US" sz="1400" dirty="0"/>
                    </a:p>
                  </a:txBody>
                  <a:tcPr anchor="ctr"/>
                </a:tc>
                <a:tc>
                  <a:txBody>
                    <a:bodyPr/>
                    <a:lstStyle/>
                    <a:p>
                      <a:pPr algn="l"/>
                      <a:r>
                        <a:rPr lang="az-Latn-AZ" sz="1400" dirty="0"/>
                        <a:t>Xbee radiomodullarının yalnız 2.4GHz tezlikdə çalışan növlərindən istifadə olunmalıdır.</a:t>
                      </a:r>
                      <a:endParaRPr lang="en-US" sz="1400" dirty="0"/>
                    </a:p>
                  </a:txBody>
                  <a:tcPr anchor="ctr"/>
                </a:tc>
                <a:tc>
                  <a:txBody>
                    <a:bodyPr/>
                    <a:lstStyle/>
                    <a:p>
                      <a:pPr algn="ct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1224616"/>
                  </a:ext>
                </a:extLst>
              </a:tr>
              <a:tr h="552027">
                <a:tc>
                  <a:txBody>
                    <a:bodyPr/>
                    <a:lstStyle/>
                    <a:p>
                      <a:pPr algn="ctr"/>
                      <a:r>
                        <a:rPr lang="az-Latn-AZ" sz="1400" dirty="0"/>
                        <a:t>TŞ – 5</a:t>
                      </a:r>
                      <a:endParaRPr lang="en-US" sz="1400" dirty="0"/>
                    </a:p>
                  </a:txBody>
                  <a:tcPr anchor="ctr"/>
                </a:tc>
                <a:tc>
                  <a:txBody>
                    <a:bodyPr/>
                    <a:lstStyle/>
                    <a:p>
                      <a:pPr algn="l"/>
                      <a:r>
                        <a:rPr lang="az-Latn-AZ" sz="1400" dirty="0"/>
                        <a:t>YİS proqram təminatı olan kompyuterdən, Xbee radiomoduldan və antennadan ibarət olmalıdır.</a:t>
                      </a:r>
                      <a:endParaRPr lang="en-US" sz="1400" dirty="0"/>
                    </a:p>
                  </a:txBody>
                  <a:tcPr anchor="ctr"/>
                </a:tc>
                <a:tc>
                  <a:txBody>
                    <a:bodyPr/>
                    <a:lstStyle/>
                    <a:p>
                      <a:pPr algn="ct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33856344"/>
                  </a:ext>
                </a:extLst>
              </a:tr>
              <a:tr h="552027">
                <a:tc>
                  <a:txBody>
                    <a:bodyPr/>
                    <a:lstStyle/>
                    <a:p>
                      <a:pPr algn="ctr"/>
                      <a:r>
                        <a:rPr lang="az-Latn-AZ" sz="1400" dirty="0"/>
                        <a:t>TŞ – 6</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Q</a:t>
                      </a:r>
                      <a:r>
                        <a:rPr lang="en-US" sz="1400" dirty="0" err="1"/>
                        <a:t>əbul</a:t>
                      </a:r>
                      <a:r>
                        <a:rPr lang="en-US" sz="1400" dirty="0"/>
                        <a:t> </a:t>
                      </a:r>
                      <a:r>
                        <a:rPr lang="en-US" sz="1400" dirty="0" err="1"/>
                        <a:t>edilən</a:t>
                      </a:r>
                      <a:r>
                        <a:rPr lang="en-US" sz="1400" dirty="0"/>
                        <a:t> </a:t>
                      </a:r>
                      <a:r>
                        <a:rPr lang="en-US" sz="1400" dirty="0" err="1"/>
                        <a:t>bütün</a:t>
                      </a:r>
                      <a:r>
                        <a:rPr lang="en-US" sz="1400" dirty="0"/>
                        <a:t> </a:t>
                      </a:r>
                      <a:r>
                        <a:rPr lang="en-US" sz="1400" dirty="0" err="1"/>
                        <a:t>telemetrik</a:t>
                      </a:r>
                      <a:r>
                        <a:rPr lang="en-US" sz="1400" dirty="0"/>
                        <a:t> </a:t>
                      </a:r>
                      <a:r>
                        <a:rPr lang="en-US" sz="1400" dirty="0" err="1"/>
                        <a:t>məlumatlar</a:t>
                      </a:r>
                      <a:r>
                        <a:rPr lang="en-US" sz="1400" dirty="0"/>
                        <a:t> </a:t>
                      </a:r>
                      <a:r>
                        <a:rPr lang="en-US" sz="1400" dirty="0" err="1"/>
                        <a:t>yerüstü</a:t>
                      </a:r>
                      <a:r>
                        <a:rPr lang="en-US" sz="1400" dirty="0"/>
                        <a:t> </a:t>
                      </a:r>
                      <a:r>
                        <a:rPr lang="en-US" sz="1400" dirty="0" err="1"/>
                        <a:t>proqram</a:t>
                      </a:r>
                      <a:r>
                        <a:rPr lang="en-US" sz="1400" dirty="0"/>
                        <a:t> </a:t>
                      </a:r>
                      <a:r>
                        <a:rPr lang="en-US" sz="1400" dirty="0" err="1"/>
                        <a:t>təminatında</a:t>
                      </a:r>
                      <a:r>
                        <a:rPr lang="en-US" sz="1400" dirty="0"/>
                        <a:t> </a:t>
                      </a:r>
                      <a:r>
                        <a:rPr lang="en-US" sz="1400" dirty="0" err="1"/>
                        <a:t>göstər</a:t>
                      </a:r>
                      <a:r>
                        <a:rPr lang="az-Latn-AZ" sz="1400" dirty="0"/>
                        <a:t>ilməli </a:t>
                      </a:r>
                      <a:r>
                        <a:rPr lang="en-US" sz="1400" dirty="0" err="1"/>
                        <a:t>və</a:t>
                      </a:r>
                      <a:r>
                        <a:rPr lang="en-US" sz="1400" dirty="0"/>
                        <a:t> </a:t>
                      </a:r>
                      <a:r>
                        <a:rPr lang="en-US" sz="1400" dirty="0" err="1"/>
                        <a:t>yaddaşa</a:t>
                      </a:r>
                      <a:r>
                        <a:rPr lang="en-US" sz="1400" dirty="0"/>
                        <a:t> </a:t>
                      </a:r>
                      <a:r>
                        <a:rPr lang="en-US" sz="1400" dirty="0" err="1"/>
                        <a:t>yaz</a:t>
                      </a:r>
                      <a:r>
                        <a:rPr lang="az-Latn-AZ" sz="1400" dirty="0"/>
                        <a:t>ılmalıdır.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0496348"/>
                  </a:ext>
                </a:extLst>
              </a:tr>
              <a:tr h="552027">
                <a:tc>
                  <a:txBody>
                    <a:bodyPr/>
                    <a:lstStyle/>
                    <a:p>
                      <a:pPr algn="ctr"/>
                      <a:r>
                        <a:rPr lang="az-Latn-AZ" sz="1400" dirty="0"/>
                        <a:t>TŞ – 7</a:t>
                      </a:r>
                      <a:endParaRPr lang="en-US" sz="1400" dirty="0"/>
                    </a:p>
                  </a:txBody>
                  <a:tcPr anchor="ctr"/>
                </a:tc>
                <a:tc>
                  <a:txBody>
                    <a:bodyPr/>
                    <a:lstStyle/>
                    <a:p>
                      <a:pPr algn="l"/>
                      <a:r>
                        <a:rPr lang="az-Latn-AZ" sz="1400" dirty="0"/>
                        <a:t>YİS proqram təminatı qəbul edilən telemetriyanı .csv formatında fayla yazıb, yaddaşa yazmalıdır.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374782813"/>
                  </a:ext>
                </a:extLst>
              </a:tr>
              <a:tr h="552027">
                <a:tc>
                  <a:txBody>
                    <a:bodyPr/>
                    <a:lstStyle/>
                    <a:p>
                      <a:pPr algn="ctr"/>
                      <a:r>
                        <a:rPr lang="az-Latn-AZ" sz="1400" dirty="0"/>
                        <a:t>TŞ - 8</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konteynerdən ayrıldıqdan dərhal sonra paraşutu açılmalıdır.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Havada daha çox qalması üçün şərt</a:t>
                      </a:r>
                      <a:endParaRPr lang="en-US" sz="1400" dirty="0"/>
                    </a:p>
                  </a:txBody>
                  <a:tcPr anchor="ctr"/>
                </a:tc>
                <a:tc>
                  <a:txBody>
                    <a:bodyPr/>
                    <a:lstStyle/>
                    <a:p>
                      <a:pPr algn="ctr"/>
                      <a:r>
                        <a:rPr lang="az-Latn-AZ" sz="1400" dirty="0"/>
                        <a:t>Orta</a:t>
                      </a:r>
                      <a:endParaRPr lang="en-US" sz="1400" dirty="0"/>
                    </a:p>
                  </a:txBody>
                  <a:tcPr anchor="ctr"/>
                </a:tc>
                <a:extLst>
                  <a:ext uri="{0D108BD9-81ED-4DB2-BD59-A6C34878D82A}">
                    <a16:rowId xmlns:a16="http://schemas.microsoft.com/office/drawing/2014/main" val="102884891"/>
                  </a:ext>
                </a:extLst>
              </a:tr>
            </a:tbl>
          </a:graphicData>
        </a:graphic>
      </p:graphicFrame>
    </p:spTree>
    <p:extLst>
      <p:ext uri="{BB962C8B-B14F-4D97-AF65-F5344CB8AC3E}">
        <p14:creationId xmlns:p14="http://schemas.microsoft.com/office/powerpoint/2010/main" val="389959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10668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93700" y="6172200"/>
            <a:ext cx="11353800" cy="114300"/>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838" y="-317500"/>
            <a:ext cx="2316162" cy="1638299"/>
          </a:xfrm>
          <a:prstGeom prst="rect">
            <a:avLst/>
          </a:prstGeom>
        </p:spPr>
      </p:pic>
      <p:sp>
        <p:nvSpPr>
          <p:cNvPr id="10" name="TextBox 9"/>
          <p:cNvSpPr txBox="1"/>
          <p:nvPr/>
        </p:nvSpPr>
        <p:spPr>
          <a:xfrm>
            <a:off x="393699" y="6385022"/>
            <a:ext cx="2692400" cy="307777"/>
          </a:xfrm>
          <a:prstGeom prst="rect">
            <a:avLst/>
          </a:prstGeom>
          <a:noFill/>
        </p:spPr>
        <p:txBody>
          <a:bodyPr wrap="square" rtlCol="0">
            <a:spAutoFit/>
          </a:bodyPr>
          <a:lstStyle/>
          <a:p>
            <a:r>
              <a:rPr lang="az-Latn-AZ" sz="1400" dirty="0">
                <a:latin typeface="Arial" panose="020B0604020202020204" pitchFamily="34" charset="0"/>
                <a:cs typeface="Arial" panose="020B0604020202020204" pitchFamily="34" charset="0"/>
              </a:rPr>
              <a:t>Təqdimatçı: Asim İmanov</a:t>
            </a:r>
            <a:endParaRPr lang="en-US" sz="1400" dirty="0">
              <a:latin typeface="Arial" panose="020B0604020202020204" pitchFamily="34" charset="0"/>
              <a:cs typeface="Arial" panose="020B0604020202020204" pitchFamily="34" charset="0"/>
            </a:endParaRPr>
          </a:p>
        </p:txBody>
      </p:sp>
      <p:sp>
        <p:nvSpPr>
          <p:cNvPr id="12" name="Shape 173"/>
          <p:cNvSpPr txBox="1">
            <a:spLocks/>
          </p:cNvSpPr>
          <p:nvPr/>
        </p:nvSpPr>
        <p:spPr>
          <a:xfrm>
            <a:off x="393699" y="251619"/>
            <a:ext cx="5194300" cy="652461"/>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accent2"/>
              </a:buClr>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Font typeface="Arial"/>
              <a:buNone/>
              <a:defRPr sz="2400" b="1" i="0" u="none" strike="noStrike" cap="none">
                <a:solidFill>
                  <a:schemeClr val="accen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33399"/>
              </a:buClr>
              <a:buSzPct val="25000"/>
              <a:buFont typeface="Arial"/>
              <a:buNone/>
              <a:tabLst/>
              <a:defRPr/>
            </a:pPr>
            <a:r>
              <a:rPr lang="az-Latn-AZ" sz="2400" kern="0" dirty="0">
                <a:solidFill>
                  <a:srgbClr val="333399"/>
                </a:solidFill>
              </a:rPr>
              <a:t>Texniki şərtlər</a:t>
            </a:r>
          </a:p>
        </p:txBody>
      </p:sp>
      <p:sp>
        <p:nvSpPr>
          <p:cNvPr id="3" name="Slide Number Placeholder 2"/>
          <p:cNvSpPr>
            <a:spLocks noGrp="1"/>
          </p:cNvSpPr>
          <p:nvPr>
            <p:ph type="sldNum" sz="quarter" idx="12"/>
          </p:nvPr>
        </p:nvSpPr>
        <p:spPr/>
        <p:txBody>
          <a:bodyPr/>
          <a:lstStyle/>
          <a:p>
            <a:fld id="{5EDEA8DC-2C19-4624-B6C2-CB92A968E07B}" type="slidenum">
              <a:rPr lang="en-US" smtClean="0"/>
              <a:t>9</a:t>
            </a:fld>
            <a:endParaRPr lang="en-US" dirty="0"/>
          </a:p>
        </p:txBody>
      </p:sp>
      <p:pic>
        <p:nvPicPr>
          <p:cNvPr id="13" name="Picture 12">
            <a:extLst>
              <a:ext uri="{FF2B5EF4-FFF2-40B4-BE49-F238E27FC236}">
                <a16:creationId xmlns:a16="http://schemas.microsoft.com/office/drawing/2014/main" id="{693E85C0-A593-4644-B226-3584E2BBAF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0"/>
            <a:ext cx="1074615" cy="1074615"/>
          </a:xfrm>
          <a:prstGeom prst="rect">
            <a:avLst/>
          </a:prstGeom>
        </p:spPr>
      </p:pic>
      <p:sp>
        <p:nvSpPr>
          <p:cNvPr id="14" name="TextBox 13">
            <a:extLst>
              <a:ext uri="{FF2B5EF4-FFF2-40B4-BE49-F238E27FC236}">
                <a16:creationId xmlns:a16="http://schemas.microsoft.com/office/drawing/2014/main" id="{D5A7F683-39E7-4963-AEEE-924F0DC3496F}"/>
              </a:ext>
            </a:extLst>
          </p:cNvPr>
          <p:cNvSpPr txBox="1"/>
          <p:nvPr/>
        </p:nvSpPr>
        <p:spPr>
          <a:xfrm>
            <a:off x="4223726" y="6385023"/>
            <a:ext cx="3744548" cy="307777"/>
          </a:xfrm>
          <a:prstGeom prst="rect">
            <a:avLst/>
          </a:prstGeom>
          <a:noFill/>
        </p:spPr>
        <p:txBody>
          <a:bodyPr wrap="square" rtlCol="0">
            <a:spAutoFit/>
          </a:bodyPr>
          <a:lstStyle/>
          <a:p>
            <a:r>
              <a:rPr lang="az-Latn-AZ" sz="1400" dirty="0"/>
              <a:t>CanSat 2018</a:t>
            </a:r>
            <a:r>
              <a:rPr lang="en-US" sz="1400" dirty="0"/>
              <a:t> </a:t>
            </a:r>
            <a:r>
              <a:rPr lang="az-Latn-AZ" sz="1400" dirty="0"/>
              <a:t>İ</a:t>
            </a:r>
            <a:r>
              <a:rPr lang="en-US" sz="1400" dirty="0"/>
              <a:t>HS</a:t>
            </a:r>
            <a:r>
              <a:rPr lang="az-Latn-AZ" sz="1400" dirty="0"/>
              <a:t>: </a:t>
            </a:r>
            <a:r>
              <a:rPr lang="en-US" sz="1400" dirty="0"/>
              <a:t>Komanda </a:t>
            </a:r>
            <a:r>
              <a:rPr lang="az-Latn-AZ" sz="1400" dirty="0"/>
              <a:t>№</a:t>
            </a:r>
            <a:r>
              <a:rPr lang="en-US" sz="1400" dirty="0"/>
              <a:t>2253 </a:t>
            </a:r>
            <a:r>
              <a:rPr lang="en-US" sz="1400" b="1" dirty="0"/>
              <a:t>MS_U_FO</a:t>
            </a:r>
          </a:p>
        </p:txBody>
      </p:sp>
      <p:graphicFrame>
        <p:nvGraphicFramePr>
          <p:cNvPr id="11" name="Table 10">
            <a:extLst>
              <a:ext uri="{FF2B5EF4-FFF2-40B4-BE49-F238E27FC236}">
                <a16:creationId xmlns:a16="http://schemas.microsoft.com/office/drawing/2014/main" id="{AAB8230A-812C-493D-8AC0-BF66F8EB3A84}"/>
              </a:ext>
            </a:extLst>
          </p:cNvPr>
          <p:cNvGraphicFramePr>
            <a:graphicFrameLocks noGrp="1"/>
          </p:cNvGraphicFramePr>
          <p:nvPr>
            <p:extLst>
              <p:ext uri="{D42A27DB-BD31-4B8C-83A1-F6EECF244321}">
                <p14:modId xmlns:p14="http://schemas.microsoft.com/office/powerpoint/2010/main" val="1891038915"/>
              </p:ext>
            </p:extLst>
          </p:nvPr>
        </p:nvGraphicFramePr>
        <p:xfrm>
          <a:off x="419100" y="1181100"/>
          <a:ext cx="11302998" cy="5029202"/>
        </p:xfrm>
        <a:graphic>
          <a:graphicData uri="http://schemas.openxmlformats.org/drawingml/2006/table">
            <a:tbl>
              <a:tblPr firstRow="1" bandRow="1">
                <a:tableStyleId>{5C22544A-7EE6-4342-B048-85BDC9FD1C3A}</a:tableStyleId>
              </a:tblPr>
              <a:tblGrid>
                <a:gridCol w="759069">
                  <a:extLst>
                    <a:ext uri="{9D8B030D-6E8A-4147-A177-3AD203B41FA5}">
                      <a16:colId xmlns:a16="http://schemas.microsoft.com/office/drawing/2014/main" val="955480686"/>
                    </a:ext>
                  </a:extLst>
                </a:gridCol>
                <a:gridCol w="7869116">
                  <a:extLst>
                    <a:ext uri="{9D8B030D-6E8A-4147-A177-3AD203B41FA5}">
                      <a16:colId xmlns:a16="http://schemas.microsoft.com/office/drawing/2014/main" val="2862486741"/>
                    </a:ext>
                  </a:extLst>
                </a:gridCol>
                <a:gridCol w="1696915">
                  <a:extLst>
                    <a:ext uri="{9D8B030D-6E8A-4147-A177-3AD203B41FA5}">
                      <a16:colId xmlns:a16="http://schemas.microsoft.com/office/drawing/2014/main" val="1926708361"/>
                    </a:ext>
                  </a:extLst>
                </a:gridCol>
                <a:gridCol w="977898">
                  <a:extLst>
                    <a:ext uri="{9D8B030D-6E8A-4147-A177-3AD203B41FA5}">
                      <a16:colId xmlns:a16="http://schemas.microsoft.com/office/drawing/2014/main" val="2516170089"/>
                    </a:ext>
                  </a:extLst>
                </a:gridCol>
              </a:tblGrid>
              <a:tr h="581390">
                <a:tc>
                  <a:txBody>
                    <a:bodyPr/>
                    <a:lstStyle/>
                    <a:p>
                      <a:pPr algn="ctr"/>
                      <a:r>
                        <a:rPr lang="en-US" sz="1600" dirty="0"/>
                        <a:t>ID</a:t>
                      </a:r>
                    </a:p>
                  </a:txBody>
                  <a:tcPr anchor="ctr"/>
                </a:tc>
                <a:tc>
                  <a:txBody>
                    <a:bodyPr/>
                    <a:lstStyle/>
                    <a:p>
                      <a:pPr algn="ctr"/>
                      <a:r>
                        <a:rPr lang="az-Latn-AZ" sz="1600" dirty="0"/>
                        <a:t>Tələb</a:t>
                      </a:r>
                      <a:endParaRPr lang="en-US" sz="1600" dirty="0"/>
                    </a:p>
                  </a:txBody>
                  <a:tcPr anchor="ctr"/>
                </a:tc>
                <a:tc>
                  <a:txBody>
                    <a:bodyPr/>
                    <a:lstStyle/>
                    <a:p>
                      <a:pPr algn="ctr"/>
                      <a:r>
                        <a:rPr lang="az-Latn-AZ" sz="1600" dirty="0"/>
                        <a:t>Səbəb</a:t>
                      </a:r>
                      <a:endParaRPr lang="en-US" sz="1600" dirty="0"/>
                    </a:p>
                  </a:txBody>
                  <a:tcPr anchor="ctr"/>
                </a:tc>
                <a:tc>
                  <a:txBody>
                    <a:bodyPr/>
                    <a:lstStyle/>
                    <a:p>
                      <a:pPr algn="ctr"/>
                      <a:r>
                        <a:rPr lang="az-Latn-AZ" sz="1600" dirty="0"/>
                        <a:t>Prioritet</a:t>
                      </a:r>
                      <a:endParaRPr lang="en-US" sz="1600" dirty="0"/>
                    </a:p>
                  </a:txBody>
                  <a:tcPr anchor="ctr"/>
                </a:tc>
                <a:extLst>
                  <a:ext uri="{0D108BD9-81ED-4DB2-BD59-A6C34878D82A}">
                    <a16:rowId xmlns:a16="http://schemas.microsoft.com/office/drawing/2014/main" val="2154982926"/>
                  </a:ext>
                </a:extLst>
              </a:tr>
              <a:tr h="581390">
                <a:tc>
                  <a:txBody>
                    <a:bodyPr/>
                    <a:lstStyle/>
                    <a:p>
                      <a:pPr algn="ctr"/>
                      <a:r>
                        <a:rPr lang="az-Latn-AZ" sz="1400" dirty="0"/>
                        <a:t>TŞ – 9</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a:t>
                      </a:r>
                      <a:r>
                        <a:rPr lang="en-US" sz="1400" dirty="0" err="1"/>
                        <a:t>yüksəklik</a:t>
                      </a:r>
                      <a:r>
                        <a:rPr lang="en-US" sz="1400" dirty="0"/>
                        <a:t> </a:t>
                      </a:r>
                      <a:r>
                        <a:rPr lang="en-US" sz="1400" dirty="0" err="1"/>
                        <a:t>haqqındakı</a:t>
                      </a:r>
                      <a:r>
                        <a:rPr lang="en-US" sz="1400" dirty="0"/>
                        <a:t> </a:t>
                      </a:r>
                      <a:r>
                        <a:rPr lang="en-US" sz="1400" dirty="0" err="1"/>
                        <a:t>məlumatı</a:t>
                      </a:r>
                      <a:r>
                        <a:rPr lang="en-US" sz="1400" dirty="0"/>
                        <a:t> </a:t>
                      </a:r>
                      <a:r>
                        <a:rPr lang="en-US" sz="1400" dirty="0" err="1"/>
                        <a:t>Yerdən</a:t>
                      </a:r>
                      <a:r>
                        <a:rPr lang="en-US" sz="1400" dirty="0"/>
                        <a:t> </a:t>
                      </a:r>
                      <a:r>
                        <a:rPr lang="en-US" sz="1400" dirty="0" err="1"/>
                        <a:t>qalxdığı</a:t>
                      </a:r>
                      <a:r>
                        <a:rPr lang="en-US" sz="1400" dirty="0"/>
                        <a:t> </a:t>
                      </a:r>
                      <a:r>
                        <a:rPr lang="en-US" sz="1400" dirty="0" err="1"/>
                        <a:t>andan</a:t>
                      </a:r>
                      <a:r>
                        <a:rPr lang="en-US" sz="1400" dirty="0"/>
                        <a:t> </a:t>
                      </a:r>
                      <a:r>
                        <a:rPr lang="en-US" sz="1400" dirty="0" err="1"/>
                        <a:t>etibarən</a:t>
                      </a:r>
                      <a:r>
                        <a:rPr lang="en-US" sz="1400" dirty="0"/>
                        <a:t> model </a:t>
                      </a:r>
                      <a:r>
                        <a:rPr lang="en-US" sz="1400" dirty="0" err="1"/>
                        <a:t>Yerə</a:t>
                      </a:r>
                      <a:r>
                        <a:rPr lang="en-US" sz="1400" dirty="0"/>
                        <a:t> </a:t>
                      </a:r>
                      <a:r>
                        <a:rPr lang="en-US" sz="1400" dirty="0" err="1"/>
                        <a:t>enənədək</a:t>
                      </a:r>
                      <a:r>
                        <a:rPr lang="en-US" sz="1400" dirty="0"/>
                        <a:t> </a:t>
                      </a:r>
                      <a:r>
                        <a:rPr lang="en-US" sz="1400" dirty="0" err="1"/>
                        <a:t>göndərmə</a:t>
                      </a:r>
                      <a:r>
                        <a:rPr lang="az-Latn-AZ" sz="1400" dirty="0"/>
                        <a:t>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a:t>
                      </a:r>
                      <a:r>
                        <a:rPr lang="en-US" sz="1400" dirty="0"/>
                        <a:t> </a:t>
                      </a:r>
                      <a:r>
                        <a:rPr lang="az-Latn-AZ" sz="1400" dirty="0"/>
                        <a:t>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538867463"/>
                  </a:ext>
                </a:extLst>
              </a:tr>
              <a:tr h="770431">
                <a:tc>
                  <a:txBody>
                    <a:bodyPr/>
                    <a:lstStyle/>
                    <a:p>
                      <a:pPr algn="ctr"/>
                      <a:r>
                        <a:rPr lang="az-Latn-AZ" sz="1400" dirty="0"/>
                        <a:t>TŞ – 10</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a:t>
                      </a:r>
                      <a:r>
                        <a:rPr lang="en-US" sz="1400" dirty="0" err="1"/>
                        <a:t>havanın</a:t>
                      </a:r>
                      <a:r>
                        <a:rPr lang="en-US" sz="1400" dirty="0"/>
                        <a:t> </a:t>
                      </a:r>
                      <a:r>
                        <a:rPr lang="en-US" sz="1400" dirty="0" err="1"/>
                        <a:t>temperaturu</a:t>
                      </a:r>
                      <a:r>
                        <a:rPr lang="en-US" sz="1400" dirty="0"/>
                        <a:t>, </a:t>
                      </a:r>
                      <a:r>
                        <a:rPr lang="en-US" sz="1400" dirty="0" err="1"/>
                        <a:t>təzyiqi</a:t>
                      </a:r>
                      <a:r>
                        <a:rPr lang="en-US" sz="1400" dirty="0"/>
                        <a:t>, </a:t>
                      </a:r>
                      <a:r>
                        <a:rPr lang="en-US" sz="1400" dirty="0" err="1"/>
                        <a:t>batareyadakı</a:t>
                      </a:r>
                      <a:r>
                        <a:rPr lang="en-US" sz="1400" dirty="0"/>
                        <a:t> </a:t>
                      </a:r>
                      <a:r>
                        <a:rPr lang="en-US" sz="1400" dirty="0" err="1"/>
                        <a:t>gərginliyi</a:t>
                      </a:r>
                      <a:r>
                        <a:rPr lang="en-US" sz="1400" dirty="0"/>
                        <a:t> </a:t>
                      </a:r>
                      <a:r>
                        <a:rPr lang="en-US" sz="1400" dirty="0" err="1"/>
                        <a:t>və</a:t>
                      </a:r>
                      <a:r>
                        <a:rPr lang="en-US" sz="1400" dirty="0"/>
                        <a:t> GPS </a:t>
                      </a:r>
                      <a:r>
                        <a:rPr lang="en-US" sz="1400" dirty="0" err="1"/>
                        <a:t>qəbuledicinin</a:t>
                      </a:r>
                      <a:r>
                        <a:rPr lang="en-US" sz="1400" dirty="0"/>
                        <a:t> </a:t>
                      </a:r>
                      <a:r>
                        <a:rPr lang="en-US" sz="1400" dirty="0" err="1"/>
                        <a:t>göstəriciləri</a:t>
                      </a:r>
                      <a:r>
                        <a:rPr lang="en-US" sz="1400" dirty="0"/>
                        <a:t> (</a:t>
                      </a:r>
                      <a:r>
                        <a:rPr lang="en-US" sz="1400" dirty="0" err="1"/>
                        <a:t>koordinat</a:t>
                      </a:r>
                      <a:r>
                        <a:rPr lang="en-US" sz="1400" dirty="0"/>
                        <a:t>, </a:t>
                      </a:r>
                      <a:r>
                        <a:rPr lang="en-US" sz="1400" dirty="0" err="1"/>
                        <a:t>sürət</a:t>
                      </a:r>
                      <a:r>
                        <a:rPr lang="en-US" sz="1400" dirty="0"/>
                        <a:t>, </a:t>
                      </a:r>
                      <a:r>
                        <a:rPr lang="en-US" sz="1400" dirty="0" err="1"/>
                        <a:t>görünüşdə</a:t>
                      </a:r>
                      <a:r>
                        <a:rPr lang="en-US" sz="1400" dirty="0"/>
                        <a:t> </a:t>
                      </a:r>
                      <a:r>
                        <a:rPr lang="en-US" sz="1400" dirty="0" err="1"/>
                        <a:t>olan</a:t>
                      </a:r>
                      <a:r>
                        <a:rPr lang="en-US" sz="1400" dirty="0"/>
                        <a:t> </a:t>
                      </a:r>
                      <a:r>
                        <a:rPr lang="en-US" sz="1400" dirty="0" err="1"/>
                        <a:t>peyk</a:t>
                      </a:r>
                      <a:r>
                        <a:rPr lang="en-US" sz="1400" dirty="0"/>
                        <a:t> </a:t>
                      </a:r>
                      <a:r>
                        <a:rPr lang="en-US" sz="1400" dirty="0" err="1"/>
                        <a:t>sayı</a:t>
                      </a:r>
                      <a:r>
                        <a:rPr lang="en-US" sz="1400" dirty="0"/>
                        <a:t>, UTC </a:t>
                      </a:r>
                      <a:r>
                        <a:rPr lang="en-US" sz="1400" dirty="0" err="1"/>
                        <a:t>standartı</a:t>
                      </a:r>
                      <a:r>
                        <a:rPr lang="en-US" sz="1400" dirty="0"/>
                        <a:t> </a:t>
                      </a:r>
                      <a:r>
                        <a:rPr lang="en-US" sz="1400" dirty="0" err="1"/>
                        <a:t>ilə</a:t>
                      </a:r>
                      <a:r>
                        <a:rPr lang="en-US" sz="1400" dirty="0"/>
                        <a:t> </a:t>
                      </a:r>
                      <a:r>
                        <a:rPr lang="en-US" sz="1400" dirty="0" err="1"/>
                        <a:t>cari</a:t>
                      </a:r>
                      <a:r>
                        <a:rPr lang="en-US" sz="1400" dirty="0"/>
                        <a:t> zaman) </a:t>
                      </a:r>
                      <a:r>
                        <a:rPr lang="en-US" sz="1400" dirty="0" err="1"/>
                        <a:t>kimi</a:t>
                      </a:r>
                      <a:r>
                        <a:rPr lang="en-US" sz="1400" dirty="0"/>
                        <a:t> </a:t>
                      </a:r>
                      <a:r>
                        <a:rPr lang="en-US" sz="1400" dirty="0" err="1"/>
                        <a:t>telemetrik</a:t>
                      </a:r>
                      <a:r>
                        <a:rPr lang="en-US" sz="1400" dirty="0"/>
                        <a:t> </a:t>
                      </a:r>
                      <a:r>
                        <a:rPr lang="en-US" sz="1400" dirty="0" err="1"/>
                        <a:t>məlumatları</a:t>
                      </a:r>
                      <a:r>
                        <a:rPr lang="en-US" sz="1400" dirty="0"/>
                        <a:t> </a:t>
                      </a:r>
                      <a:r>
                        <a:rPr lang="en-US" sz="1400" dirty="0" err="1"/>
                        <a:t>konteynerdən</a:t>
                      </a:r>
                      <a:r>
                        <a:rPr lang="en-US" sz="1400" dirty="0"/>
                        <a:t> </a:t>
                      </a:r>
                      <a:r>
                        <a:rPr lang="en-US" sz="1400" dirty="0" err="1"/>
                        <a:t>ayrıldığı</a:t>
                      </a:r>
                      <a:r>
                        <a:rPr lang="en-US" sz="1400" dirty="0"/>
                        <a:t> </a:t>
                      </a:r>
                      <a:r>
                        <a:rPr lang="en-US" sz="1400" dirty="0" err="1"/>
                        <a:t>andan</a:t>
                      </a:r>
                      <a:r>
                        <a:rPr lang="en-US" sz="1400" dirty="0"/>
                        <a:t> </a:t>
                      </a:r>
                      <a:r>
                        <a:rPr lang="en-US" sz="1400" dirty="0" err="1"/>
                        <a:t>etibarən</a:t>
                      </a:r>
                      <a:r>
                        <a:rPr lang="en-US" sz="1400" dirty="0"/>
                        <a:t> </a:t>
                      </a:r>
                      <a:r>
                        <a:rPr lang="en-US" sz="1400" dirty="0" err="1"/>
                        <a:t>ölçmək</a:t>
                      </a:r>
                      <a:r>
                        <a:rPr lang="en-US" sz="1400" dirty="0"/>
                        <a:t> </a:t>
                      </a:r>
                      <a:r>
                        <a:rPr lang="en-US" sz="1400" dirty="0" err="1"/>
                        <a:t>və</a:t>
                      </a:r>
                      <a:r>
                        <a:rPr lang="en-US" sz="1400" dirty="0"/>
                        <a:t> real zaman </a:t>
                      </a:r>
                      <a:r>
                        <a:rPr lang="en-US" sz="1400" dirty="0" err="1"/>
                        <a:t>ərzində</a:t>
                      </a:r>
                      <a:r>
                        <a:rPr lang="en-US" sz="1400" dirty="0"/>
                        <a:t> </a:t>
                      </a:r>
                      <a:r>
                        <a:rPr lang="en-US" sz="1400" dirty="0" err="1"/>
                        <a:t>yerüstü</a:t>
                      </a:r>
                      <a:r>
                        <a:rPr lang="en-US" sz="1400" dirty="0"/>
                        <a:t> </a:t>
                      </a:r>
                      <a:r>
                        <a:rPr lang="en-US" sz="1400" dirty="0" err="1"/>
                        <a:t>stansiyaya</a:t>
                      </a:r>
                      <a:r>
                        <a:rPr lang="en-US" sz="1400" dirty="0"/>
                        <a:t> </a:t>
                      </a:r>
                      <a:r>
                        <a:rPr lang="en-US" sz="1400" dirty="0" err="1"/>
                        <a:t>göndərmə</a:t>
                      </a:r>
                      <a:r>
                        <a:rPr lang="az-Latn-AZ" sz="1400" dirty="0"/>
                        <a:t>lidir.</a:t>
                      </a:r>
                      <a:endParaRPr lang="en-US" sz="1400" dirty="0"/>
                    </a:p>
                  </a:txBody>
                  <a:tcPr anchor="ctr"/>
                </a:tc>
                <a:tc>
                  <a:txBody>
                    <a:bodyPr/>
                    <a:lstStyle/>
                    <a:p>
                      <a:pPr algn="ct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3188232660"/>
                  </a:ext>
                </a:extLst>
              </a:tr>
              <a:tr h="770431">
                <a:tc>
                  <a:txBody>
                    <a:bodyPr/>
                    <a:lstStyle/>
                    <a:p>
                      <a:pPr algn="ctr"/>
                      <a:r>
                        <a:rPr lang="az-Latn-AZ" sz="1400" dirty="0"/>
                        <a:t>TŞ – 11</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a:t>
                      </a:r>
                      <a:r>
                        <a:rPr lang="en-US" sz="1400" dirty="0" err="1"/>
                        <a:t>konteynerdən</a:t>
                      </a:r>
                      <a:r>
                        <a:rPr lang="en-US" sz="1400" dirty="0"/>
                        <a:t> </a:t>
                      </a:r>
                      <a:r>
                        <a:rPr lang="en-US" sz="1400" dirty="0" err="1"/>
                        <a:t>ayrıldıqdan</a:t>
                      </a:r>
                      <a:r>
                        <a:rPr lang="en-US" sz="1400" dirty="0"/>
                        <a:t> </a:t>
                      </a:r>
                      <a:r>
                        <a:rPr lang="en-US" sz="1400" dirty="0" err="1"/>
                        <a:t>sonra</a:t>
                      </a:r>
                      <a:r>
                        <a:rPr lang="en-US" sz="1400" dirty="0"/>
                        <a:t> </a:t>
                      </a:r>
                      <a:r>
                        <a:rPr lang="en-US" sz="1400" dirty="0" err="1"/>
                        <a:t>təyin</a:t>
                      </a:r>
                      <a:r>
                        <a:rPr lang="en-US" sz="1400" dirty="0"/>
                        <a:t> </a:t>
                      </a:r>
                      <a:r>
                        <a:rPr lang="en-US" sz="1400" dirty="0" err="1"/>
                        <a:t>olunmuş</a:t>
                      </a:r>
                      <a:r>
                        <a:rPr lang="en-US" sz="1400" dirty="0"/>
                        <a:t> </a:t>
                      </a:r>
                      <a:r>
                        <a:rPr lang="en-US" sz="1400" dirty="0" err="1"/>
                        <a:t>münsif</a:t>
                      </a:r>
                      <a:r>
                        <a:rPr lang="en-US" sz="1400" dirty="0"/>
                        <a:t> </a:t>
                      </a:r>
                      <a:r>
                        <a:rPr lang="en-US" sz="1400" dirty="0" err="1"/>
                        <a:t>tərəfindən</a:t>
                      </a:r>
                      <a:r>
                        <a:rPr lang="en-US" sz="1400" dirty="0"/>
                        <a:t> </a:t>
                      </a:r>
                      <a:r>
                        <a:rPr lang="en-US" sz="1400" dirty="0" err="1"/>
                        <a:t>deyildiyi</a:t>
                      </a:r>
                      <a:r>
                        <a:rPr lang="en-US" sz="1400" dirty="0"/>
                        <a:t> zaman </a:t>
                      </a:r>
                      <a:r>
                        <a:rPr lang="en-US" sz="1400" dirty="0" err="1"/>
                        <a:t>yerüstü</a:t>
                      </a:r>
                      <a:r>
                        <a:rPr lang="en-US" sz="1400" dirty="0"/>
                        <a:t> </a:t>
                      </a:r>
                      <a:r>
                        <a:rPr lang="en-US" sz="1400" dirty="0" err="1"/>
                        <a:t>stansiyadan</a:t>
                      </a:r>
                      <a:r>
                        <a:rPr lang="en-US" sz="1400" dirty="0"/>
                        <a:t> </a:t>
                      </a:r>
                      <a:r>
                        <a:rPr lang="en-US" sz="1400" dirty="0" err="1"/>
                        <a:t>göndəriləcək</a:t>
                      </a:r>
                      <a:r>
                        <a:rPr lang="en-US" sz="1400" dirty="0"/>
                        <a:t> </a:t>
                      </a:r>
                      <a:r>
                        <a:rPr lang="en-US" sz="1400" dirty="0" err="1"/>
                        <a:t>komanda</a:t>
                      </a:r>
                      <a:r>
                        <a:rPr lang="en-US" sz="1400" dirty="0"/>
                        <a:t> </a:t>
                      </a:r>
                      <a:r>
                        <a:rPr lang="en-US" sz="1400" dirty="0" err="1"/>
                        <a:t>əsasında</a:t>
                      </a:r>
                      <a:r>
                        <a:rPr lang="en-US" sz="1400" dirty="0"/>
                        <a:t> </a:t>
                      </a:r>
                      <a:r>
                        <a:rPr lang="en-US" sz="1400" dirty="0" err="1"/>
                        <a:t>Yerin</a:t>
                      </a:r>
                      <a:r>
                        <a:rPr lang="en-US" sz="1400" dirty="0"/>
                        <a:t> </a:t>
                      </a:r>
                      <a:r>
                        <a:rPr lang="en-US" sz="1400" dirty="0" err="1"/>
                        <a:t>şəklini</a:t>
                      </a:r>
                      <a:r>
                        <a:rPr lang="en-US" sz="1400" dirty="0"/>
                        <a:t> minimum 480x480 </a:t>
                      </a:r>
                      <a:r>
                        <a:rPr lang="en-US" sz="1400" dirty="0" err="1"/>
                        <a:t>piksel</a:t>
                      </a:r>
                      <a:r>
                        <a:rPr lang="en-US" sz="1400" dirty="0"/>
                        <a:t> </a:t>
                      </a:r>
                      <a:r>
                        <a:rPr lang="en-US" sz="1400" dirty="0" err="1"/>
                        <a:t>ölçüsündə</a:t>
                      </a:r>
                      <a:r>
                        <a:rPr lang="en-US" sz="1400" dirty="0"/>
                        <a:t> </a:t>
                      </a:r>
                      <a:r>
                        <a:rPr lang="en-US" sz="1400" dirty="0" err="1"/>
                        <a:t>çəkib</a:t>
                      </a:r>
                      <a:r>
                        <a:rPr lang="en-US" sz="1400" dirty="0"/>
                        <a:t> </a:t>
                      </a:r>
                      <a:r>
                        <a:rPr lang="en-US" sz="1400" dirty="0" err="1"/>
                        <a:t>yaddaşında</a:t>
                      </a:r>
                      <a:r>
                        <a:rPr lang="en-US" sz="1400" dirty="0"/>
                        <a:t> </a:t>
                      </a:r>
                      <a:r>
                        <a:rPr lang="en-US" sz="1400" dirty="0" err="1"/>
                        <a:t>saxlama</a:t>
                      </a:r>
                      <a:r>
                        <a:rPr lang="az-Latn-AZ" sz="1400" dirty="0"/>
                        <a:t>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863683793"/>
                  </a:ext>
                </a:extLst>
              </a:tr>
              <a:tr h="581390">
                <a:tc>
                  <a:txBody>
                    <a:bodyPr/>
                    <a:lstStyle/>
                    <a:p>
                      <a:pPr algn="ctr"/>
                      <a:r>
                        <a:rPr lang="az-Latn-AZ" sz="1400" dirty="0"/>
                        <a:t>TŞ – 12</a:t>
                      </a:r>
                      <a:endParaRPr lang="en-US" sz="1400" dirty="0"/>
                    </a:p>
                  </a:txBody>
                  <a:tcPr anchor="ctr"/>
                </a:tc>
                <a:tc>
                  <a:txBody>
                    <a:bodyPr/>
                    <a:lstStyle/>
                    <a:p>
                      <a:pPr algn="l"/>
                      <a:r>
                        <a:rPr lang="en-US" sz="1400" dirty="0" err="1"/>
                        <a:t>Uçuşdan</a:t>
                      </a:r>
                      <a:r>
                        <a:rPr lang="en-US" sz="1400" dirty="0"/>
                        <a:t> </a:t>
                      </a:r>
                      <a:r>
                        <a:rPr lang="en-US" sz="1400" dirty="0" err="1"/>
                        <a:t>dərhal</a:t>
                      </a:r>
                      <a:r>
                        <a:rPr lang="en-US" sz="1400" dirty="0"/>
                        <a:t> </a:t>
                      </a:r>
                      <a:r>
                        <a:rPr lang="en-US" sz="1400" dirty="0" err="1"/>
                        <a:t>sonra</a:t>
                      </a:r>
                      <a:r>
                        <a:rPr lang="en-US" sz="1400" dirty="0"/>
                        <a:t> </a:t>
                      </a:r>
                      <a:r>
                        <a:rPr lang="en-US" sz="1400" dirty="0" err="1"/>
                        <a:t>toplanan</a:t>
                      </a:r>
                      <a:r>
                        <a:rPr lang="en-US" sz="1400" dirty="0"/>
                        <a:t> </a:t>
                      </a:r>
                      <a:r>
                        <a:rPr lang="en-US" sz="1400" dirty="0" err="1"/>
                        <a:t>telemetrik</a:t>
                      </a:r>
                      <a:r>
                        <a:rPr lang="en-US" sz="1400" dirty="0"/>
                        <a:t> </a:t>
                      </a:r>
                      <a:r>
                        <a:rPr lang="en-US" sz="1400" dirty="0" err="1"/>
                        <a:t>məlumatlar</a:t>
                      </a:r>
                      <a:r>
                        <a:rPr lang="en-US" sz="1400" dirty="0"/>
                        <a:t> *.csv </a:t>
                      </a:r>
                      <a:r>
                        <a:rPr lang="en-US" sz="1400" dirty="0" err="1"/>
                        <a:t>formatda</a:t>
                      </a:r>
                      <a:r>
                        <a:rPr lang="en-US" sz="1400" dirty="0"/>
                        <a:t> </a:t>
                      </a:r>
                      <a:r>
                        <a:rPr lang="en-US" sz="1400" dirty="0" err="1"/>
                        <a:t>münsiflərə</a:t>
                      </a:r>
                      <a:r>
                        <a:rPr lang="en-US" sz="1400" dirty="0"/>
                        <a:t> </a:t>
                      </a:r>
                      <a:r>
                        <a:rPr lang="en-US" sz="1400" dirty="0" err="1"/>
                        <a:t>çəkilmiş</a:t>
                      </a:r>
                      <a:r>
                        <a:rPr lang="en-US" sz="1400" dirty="0"/>
                        <a:t> </a:t>
                      </a:r>
                      <a:r>
                        <a:rPr lang="en-US" sz="1400" dirty="0" err="1"/>
                        <a:t>şəkil</a:t>
                      </a:r>
                      <a:r>
                        <a:rPr lang="en-US" sz="1400" dirty="0"/>
                        <a:t>(</a:t>
                      </a:r>
                      <a:r>
                        <a:rPr lang="en-US" sz="1400" dirty="0" err="1"/>
                        <a:t>lər</a:t>
                      </a:r>
                      <a:r>
                        <a:rPr lang="en-US" sz="1400" dirty="0"/>
                        <a:t>)</a:t>
                      </a:r>
                      <a:r>
                        <a:rPr lang="en-US" sz="1400" dirty="0" err="1"/>
                        <a:t>lə</a:t>
                      </a:r>
                      <a:r>
                        <a:rPr lang="en-US" sz="1400" dirty="0"/>
                        <a:t> </a:t>
                      </a:r>
                      <a:r>
                        <a:rPr lang="en-US" sz="1400" dirty="0" err="1"/>
                        <a:t>birlikdə</a:t>
                      </a:r>
                      <a:r>
                        <a:rPr lang="en-US" sz="1400" dirty="0"/>
                        <a:t> </a:t>
                      </a:r>
                      <a:r>
                        <a:rPr lang="en-US" sz="1400" dirty="0" err="1"/>
                        <a:t>təqdim</a:t>
                      </a:r>
                      <a:r>
                        <a:rPr lang="en-US" sz="1400" dirty="0"/>
                        <a:t> </a:t>
                      </a:r>
                      <a:r>
                        <a:rPr lang="en-US" sz="1400" dirty="0" err="1"/>
                        <a:t>olunmalıdır</a:t>
                      </a: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1224616"/>
                  </a:ext>
                </a:extLst>
              </a:tr>
              <a:tr h="581390">
                <a:tc>
                  <a:txBody>
                    <a:bodyPr/>
                    <a:lstStyle/>
                    <a:p>
                      <a:pPr algn="ctr"/>
                      <a:r>
                        <a:rPr lang="az-Latn-AZ" sz="1400" dirty="0"/>
                        <a:t>TŞ – 13</a:t>
                      </a:r>
                      <a:endParaRPr lang="en-US" sz="1400" dirty="0"/>
                    </a:p>
                  </a:txBody>
                  <a:tcPr anchor="ctr"/>
                </a:tc>
                <a:tc>
                  <a:txBody>
                    <a:bodyPr/>
                    <a:lstStyle/>
                    <a:p>
                      <a:pPr algn="l"/>
                      <a:r>
                        <a:rPr lang="en-US" sz="1400" dirty="0"/>
                        <a:t>Model </a:t>
                      </a:r>
                      <a:r>
                        <a:rPr lang="en-US" sz="1400" dirty="0" err="1"/>
                        <a:t>hündürlüyü</a:t>
                      </a:r>
                      <a:r>
                        <a:rPr lang="en-US" sz="1400" dirty="0"/>
                        <a:t> 200 mm </a:t>
                      </a:r>
                      <a:r>
                        <a:rPr lang="en-US" sz="1400" dirty="0" err="1"/>
                        <a:t>və</a:t>
                      </a:r>
                      <a:r>
                        <a:rPr lang="en-US" sz="1400" dirty="0"/>
                        <a:t> </a:t>
                      </a:r>
                      <a:r>
                        <a:rPr lang="en-US" sz="1400" dirty="0" err="1"/>
                        <a:t>diametri</a:t>
                      </a:r>
                      <a:r>
                        <a:rPr lang="en-US" sz="1400" dirty="0"/>
                        <a:t> 120 mm </a:t>
                      </a:r>
                      <a:r>
                        <a:rPr lang="en-US" sz="1400" dirty="0" err="1"/>
                        <a:t>olan</a:t>
                      </a:r>
                      <a:r>
                        <a:rPr lang="en-US" sz="1400" dirty="0"/>
                        <a:t> </a:t>
                      </a:r>
                      <a:r>
                        <a:rPr lang="en-US" sz="1400" dirty="0" err="1"/>
                        <a:t>silindir</a:t>
                      </a:r>
                      <a:r>
                        <a:rPr lang="en-US" sz="1400" dirty="0"/>
                        <a:t> </a:t>
                      </a:r>
                      <a:r>
                        <a:rPr lang="en-US" sz="1400" dirty="0" err="1"/>
                        <a:t>formalı</a:t>
                      </a:r>
                      <a:r>
                        <a:rPr lang="en-US" sz="1400" dirty="0"/>
                        <a:t> </a:t>
                      </a:r>
                      <a:r>
                        <a:rPr lang="en-US" sz="1400" dirty="0" err="1"/>
                        <a:t>konteynerə</a:t>
                      </a:r>
                      <a:r>
                        <a:rPr lang="en-US" sz="1400" dirty="0"/>
                        <a:t> </a:t>
                      </a:r>
                      <a:r>
                        <a:rPr lang="en-US" sz="1400" dirty="0" err="1"/>
                        <a:t>yerləşəcək</a:t>
                      </a:r>
                      <a:r>
                        <a:rPr lang="en-US" sz="1400" dirty="0"/>
                        <a:t> </a:t>
                      </a:r>
                      <a:r>
                        <a:rPr lang="en-US" sz="1400" dirty="0" err="1"/>
                        <a:t>ölçülərdə</a:t>
                      </a:r>
                      <a:r>
                        <a:rPr lang="en-US" sz="1400" dirty="0"/>
                        <a:t> </a:t>
                      </a:r>
                      <a:r>
                        <a:rPr lang="en-US" sz="1400" dirty="0" err="1"/>
                        <a:t>olmalıdır</a:t>
                      </a:r>
                      <a:r>
                        <a:rPr lang="az-Latn-AZ" sz="1400" dirty="0"/>
                        <a:t>.</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33856344"/>
                  </a:ext>
                </a:extLst>
              </a:tr>
              <a:tr h="581390">
                <a:tc>
                  <a:txBody>
                    <a:bodyPr/>
                    <a:lstStyle/>
                    <a:p>
                      <a:pPr algn="ctr"/>
                      <a:r>
                        <a:rPr lang="az-Latn-AZ" sz="1400" dirty="0"/>
                        <a:t>TŞ – 14</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z-Latn-AZ" sz="1400" dirty="0"/>
                        <a:t>Peyk ən azı 120 saniyə boyunca düşməlidir.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240496348"/>
                  </a:ext>
                </a:extLst>
              </a:tr>
              <a:tr h="581390">
                <a:tc>
                  <a:txBody>
                    <a:bodyPr/>
                    <a:lstStyle/>
                    <a:p>
                      <a:pPr algn="ctr"/>
                      <a:r>
                        <a:rPr lang="az-Latn-AZ" sz="1400" dirty="0"/>
                        <a:t>TŞ – 15</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CanSat-ın</a:t>
                      </a:r>
                      <a:r>
                        <a:rPr lang="en-US" sz="1400" dirty="0"/>
                        <a:t> </a:t>
                      </a:r>
                      <a:r>
                        <a:rPr lang="en-US" sz="1400" dirty="0" err="1"/>
                        <a:t>dəyəri</a:t>
                      </a:r>
                      <a:r>
                        <a:rPr lang="en-US" sz="1400" dirty="0"/>
                        <a:t> 1000 AZN-</a:t>
                      </a:r>
                      <a:r>
                        <a:rPr lang="en-US" sz="1400" dirty="0" err="1"/>
                        <a:t>dək</a:t>
                      </a:r>
                      <a:r>
                        <a:rPr lang="en-US" sz="1400" dirty="0"/>
                        <a:t> </a:t>
                      </a:r>
                      <a:r>
                        <a:rPr lang="en-US" sz="1400" dirty="0" err="1"/>
                        <a:t>olmalıdır</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z-Latn-AZ" sz="1400" dirty="0"/>
                        <a:t>Müsabiqənin şərti</a:t>
                      </a:r>
                      <a:endParaRPr lang="en-US" sz="1400" dirty="0"/>
                    </a:p>
                  </a:txBody>
                  <a:tcPr anchor="ctr"/>
                </a:tc>
                <a:tc>
                  <a:txBody>
                    <a:bodyPr/>
                    <a:lstStyle/>
                    <a:p>
                      <a:pPr algn="ctr"/>
                      <a:r>
                        <a:rPr lang="az-Latn-AZ" sz="1400" dirty="0"/>
                        <a:t>Yüksək</a:t>
                      </a:r>
                      <a:endParaRPr lang="en-US" sz="1400" dirty="0"/>
                    </a:p>
                  </a:txBody>
                  <a:tcPr anchor="ctr"/>
                </a:tc>
                <a:extLst>
                  <a:ext uri="{0D108BD9-81ED-4DB2-BD59-A6C34878D82A}">
                    <a16:rowId xmlns:a16="http://schemas.microsoft.com/office/drawing/2014/main" val="102884891"/>
                  </a:ext>
                </a:extLst>
              </a:tr>
            </a:tbl>
          </a:graphicData>
        </a:graphic>
      </p:graphicFrame>
    </p:spTree>
    <p:extLst>
      <p:ext uri="{BB962C8B-B14F-4D97-AF65-F5344CB8AC3E}">
        <p14:creationId xmlns:p14="http://schemas.microsoft.com/office/powerpoint/2010/main" val="3640566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9755</TotalTime>
  <Words>5607</Words>
  <Application>Microsoft Office PowerPoint</Application>
  <PresentationFormat>Widescreen</PresentationFormat>
  <Paragraphs>1586</Paragraphs>
  <Slides>73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İlkin Naghiyev</dc:creator>
  <cp:lastModifiedBy>Kamran</cp:lastModifiedBy>
  <cp:revision>191</cp:revision>
  <dcterms:created xsi:type="dcterms:W3CDTF">2017-12-07T07:28:35Z</dcterms:created>
  <dcterms:modified xsi:type="dcterms:W3CDTF">2018-08-06T18:59:32Z</dcterms:modified>
</cp:coreProperties>
</file>